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9"/>
            <a:ext cx="9144000" cy="6966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54625"/>
            <a:ext cx="4608512" cy="41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-387424"/>
            <a:ext cx="9865096" cy="7632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8" y="1268760"/>
            <a:ext cx="72168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0"/>
            <a:ext cx="9144000" cy="68832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5" y="1124744"/>
            <a:ext cx="3924460" cy="2938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376"/>
            <a:ext cx="1728192" cy="29856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688499"/>
            <a:ext cx="2448271" cy="2758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71" y="4074179"/>
            <a:ext cx="2044089" cy="2044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65" y="2025914"/>
            <a:ext cx="1615706" cy="16157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956792" cy="1435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65" y="4365104"/>
            <a:ext cx="917458" cy="9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28"/>
            <a:ext cx="3851920" cy="3265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78106"/>
            <a:ext cx="720080" cy="72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48878"/>
            <a:ext cx="966964" cy="1030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3169"/>
            <a:ext cx="1080120" cy="1285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78" y="4941168"/>
            <a:ext cx="1418314" cy="1597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2945"/>
            <a:ext cx="2289501" cy="1562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74" y="3197434"/>
            <a:ext cx="3327091" cy="29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7"/>
            <a:ext cx="9144000" cy="6888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25" y="1432938"/>
            <a:ext cx="4133031" cy="35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162763"/>
            <a:ext cx="4109442" cy="46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54"/>
            <a:ext cx="9207613" cy="69042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03"/>
            <a:ext cx="9207613" cy="6904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3283"/>
            <a:ext cx="5864200" cy="43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459432"/>
            <a:ext cx="9865096" cy="7704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747464"/>
            <a:ext cx="10009112" cy="799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25" y="404664"/>
            <a:ext cx="3528594" cy="54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459432"/>
            <a:ext cx="9937103" cy="7704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912768" cy="53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87424"/>
            <a:ext cx="10009112" cy="7632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" y="1033272"/>
            <a:ext cx="6931152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10</cp:revision>
  <dcterms:created xsi:type="dcterms:W3CDTF">2013-09-28T17:15:26Z</dcterms:created>
  <dcterms:modified xsi:type="dcterms:W3CDTF">2013-09-28T19:38:27Z</dcterms:modified>
</cp:coreProperties>
</file>