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62" r:id="rId4"/>
    <p:sldId id="271" r:id="rId5"/>
    <p:sldId id="263" r:id="rId6"/>
    <p:sldId id="272" r:id="rId7"/>
    <p:sldId id="264" r:id="rId8"/>
    <p:sldId id="273" r:id="rId9"/>
    <p:sldId id="265" r:id="rId10"/>
    <p:sldId id="274" r:id="rId11"/>
    <p:sldId id="266" r:id="rId12"/>
    <p:sldId id="275" r:id="rId13"/>
    <p:sldId id="284" r:id="rId14"/>
    <p:sldId id="285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40" d="100"/>
          <a:sy n="40" d="100"/>
        </p:scale>
        <p:origin x="-12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3B5~1\AppData\Local\Temp\Rar$DI00.499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err="1" smtClean="0"/>
              <a:t>Группа</a:t>
            </a:r>
            <a:r>
              <a:rPr lang="uk-UA" sz="3200" dirty="0" smtClean="0"/>
              <a:t> </a:t>
            </a:r>
            <a:r>
              <a:rPr lang="uk-UA" sz="3200" dirty="0" err="1" smtClean="0"/>
              <a:t>раннего</a:t>
            </a:r>
            <a:r>
              <a:rPr lang="uk-UA" sz="3200" dirty="0" smtClean="0"/>
              <a:t> </a:t>
            </a:r>
            <a:r>
              <a:rPr lang="uk-UA" sz="3200" dirty="0" err="1" smtClean="0"/>
              <a:t>возраста</a:t>
            </a:r>
            <a:r>
              <a:rPr lang="uk-UA" sz="3200" dirty="0" smtClean="0"/>
              <a:t> </a:t>
            </a:r>
            <a:r>
              <a:rPr lang="uk-UA" sz="3200" dirty="0" err="1" smtClean="0"/>
              <a:t>“Гномики”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6" name="Picture 4" descr="C:\Users\Пользователь\Desktop\группы\IMG_166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1214438"/>
            <a:ext cx="5643602" cy="3714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73B5~1\AppData\Local\Temp\Rar$DI01.910\15  РАДУ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Подготовка к обучению в школе</a:t>
            </a:r>
            <a:endParaRPr lang="ru-RU" sz="3600" dirty="0"/>
          </a:p>
        </p:txBody>
      </p:sp>
      <p:pic>
        <p:nvPicPr>
          <p:cNvPr id="9" name="Содержимое 8" descr="IMG_194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000100" y="1142984"/>
            <a:ext cx="3643338" cy="2732504"/>
          </a:xfrm>
        </p:spPr>
      </p:pic>
      <p:pic>
        <p:nvPicPr>
          <p:cNvPr id="10" name="Содержимое 9" descr="IMG_194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14876" y="3143248"/>
            <a:ext cx="3681410" cy="2761058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1" y="1542104"/>
            <a:ext cx="1357323" cy="138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/>
              <a:t>           Група </a:t>
            </a:r>
            <a:r>
              <a:rPr lang="uk-UA" b="1" dirty="0" err="1" smtClean="0"/>
              <a:t>“Почемучки”</a:t>
            </a:r>
            <a:endParaRPr lang="ru-RU" b="1" dirty="0"/>
          </a:p>
        </p:txBody>
      </p:sp>
      <p:pic>
        <p:nvPicPr>
          <p:cNvPr id="8195" name="Picture 3" descr="C:\Users\Пользователь\Desktop\группы\IMG_16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1214422"/>
            <a:ext cx="6929486" cy="4539289"/>
          </a:xfrm>
          <a:prstGeom prst="rect">
            <a:avLst/>
          </a:prstGeom>
          <a:noFill/>
        </p:spPr>
      </p:pic>
      <p:pic>
        <p:nvPicPr>
          <p:cNvPr id="8198" name="Picture 6" descr="анимация вопросительный зна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429264"/>
            <a:ext cx="1238250" cy="1238250"/>
          </a:xfrm>
          <a:prstGeom prst="rect">
            <a:avLst/>
          </a:prstGeom>
          <a:noFill/>
        </p:spPr>
      </p:pic>
      <p:pic>
        <p:nvPicPr>
          <p:cNvPr id="8200" name="Picture 8" descr="анимация вопросительный зна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238250" cy="1238250"/>
          </a:xfrm>
          <a:prstGeom prst="rect">
            <a:avLst/>
          </a:prstGeom>
          <a:noFill/>
        </p:spPr>
      </p:pic>
      <p:pic>
        <p:nvPicPr>
          <p:cNvPr id="8202" name="Picture 10" descr="анимация вопросительный зна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238250" cy="1238250"/>
          </a:xfrm>
          <a:prstGeom prst="rect">
            <a:avLst/>
          </a:prstGeom>
          <a:noFill/>
        </p:spPr>
      </p:pic>
      <p:pic>
        <p:nvPicPr>
          <p:cNvPr id="8204" name="Picture 12" descr="анимация вопросительный зна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Театрализации, как средство развития личностных качеств дошкольников</a:t>
            </a:r>
            <a:endParaRPr lang="ru-RU" sz="2800" dirty="0"/>
          </a:p>
        </p:txBody>
      </p:sp>
      <p:pic>
        <p:nvPicPr>
          <p:cNvPr id="6" name="Содержимое 5" descr="IMG_041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357422" y="857232"/>
            <a:ext cx="4038600" cy="3028950"/>
          </a:xfrm>
        </p:spPr>
      </p:pic>
      <p:pic>
        <p:nvPicPr>
          <p:cNvPr id="7" name="Содержимое 6" descr="IMG_060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793084" y="4071942"/>
            <a:ext cx="3452838" cy="2500330"/>
          </a:xfrm>
        </p:spPr>
      </p:pic>
      <p:pic>
        <p:nvPicPr>
          <p:cNvPr id="8" name="Содержимое 3" descr="IMG_06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4143380"/>
            <a:ext cx="3310465" cy="248284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Новая форма работы по ознакомлению с окружающим –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i="1" dirty="0" smtClean="0"/>
              <a:t>наши мини-музеи</a:t>
            </a:r>
            <a:endParaRPr lang="ru-RU" sz="2400" b="1" i="1" dirty="0"/>
          </a:p>
        </p:txBody>
      </p:sp>
      <p:pic>
        <p:nvPicPr>
          <p:cNvPr id="5" name="Содержимое 4" descr="IMG_099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-49440" y="1049516"/>
            <a:ext cx="2681278" cy="2010959"/>
          </a:xfrm>
        </p:spPr>
      </p:pic>
      <p:pic>
        <p:nvPicPr>
          <p:cNvPr id="8" name="Содержимое 7" descr="IMG_1604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2571736" y="1285860"/>
            <a:ext cx="2714644" cy="2035983"/>
          </a:xfrm>
        </p:spPr>
      </p:pic>
      <p:pic>
        <p:nvPicPr>
          <p:cNvPr id="9" name="Содержимое 7" descr="IMG_10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9435" y="4048227"/>
            <a:ext cx="2667795" cy="2000846"/>
          </a:xfrm>
          <a:prstGeom prst="rect">
            <a:avLst/>
          </a:prstGeom>
        </p:spPr>
      </p:pic>
      <p:pic>
        <p:nvPicPr>
          <p:cNvPr id="10" name="Содержимое 8" descr="IMG_160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2835262" y="4165606"/>
            <a:ext cx="2463823" cy="1847867"/>
          </a:xfrm>
          <a:prstGeom prst="rect">
            <a:avLst/>
          </a:prstGeom>
        </p:spPr>
      </p:pic>
      <p:pic>
        <p:nvPicPr>
          <p:cNvPr id="11" name="Содержимое 11" descr="IMG_100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86446" y="1000108"/>
            <a:ext cx="3043230" cy="2282423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29256" y="3643314"/>
            <a:ext cx="2430316" cy="290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7869503" y="4929198"/>
            <a:ext cx="1274497" cy="13845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71514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Организация педпроцесса в форме тематических недель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Неделя хлеба                               Неделя цветов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IMG_185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034" y="3571876"/>
            <a:ext cx="3071834" cy="1643074"/>
          </a:xfrm>
        </p:spPr>
      </p:pic>
      <p:pic>
        <p:nvPicPr>
          <p:cNvPr id="6" name="Содержимое 5" descr="IMG_1851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857488" y="2214554"/>
            <a:ext cx="1285884" cy="1267933"/>
          </a:xfrm>
        </p:spPr>
      </p:pic>
      <p:pic>
        <p:nvPicPr>
          <p:cNvPr id="8" name="Рисунок 7" descr="C:\Users\Пользователь\Desktop\getImage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857232"/>
            <a:ext cx="2357454" cy="194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IMG_132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9124" y="785794"/>
            <a:ext cx="2407707" cy="1805780"/>
          </a:xfrm>
          <a:prstGeom prst="rect">
            <a:avLst/>
          </a:prstGeom>
        </p:spPr>
      </p:pic>
      <p:pic>
        <p:nvPicPr>
          <p:cNvPr id="12" name="Содержимое 5" descr="IMG_132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357686" y="3357562"/>
            <a:ext cx="2281254" cy="1710941"/>
          </a:xfrm>
          <a:prstGeom prst="rect">
            <a:avLst/>
          </a:prstGeom>
        </p:spPr>
      </p:pic>
      <p:pic>
        <p:nvPicPr>
          <p:cNvPr id="14" name="Содержимое 8" descr="IMG_181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929454" y="1857364"/>
            <a:ext cx="1931453" cy="1448590"/>
          </a:xfrm>
          <a:prstGeom prst="rect">
            <a:avLst/>
          </a:prstGeom>
        </p:spPr>
      </p:pic>
      <p:pic>
        <p:nvPicPr>
          <p:cNvPr id="15" name="Содержимое 9" descr="IMG_182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715140" y="4643446"/>
            <a:ext cx="1928826" cy="1446620"/>
          </a:xfrm>
          <a:prstGeom prst="rect">
            <a:avLst/>
          </a:prstGeom>
        </p:spPr>
      </p:pic>
      <p:pic>
        <p:nvPicPr>
          <p:cNvPr id="17" name="Picture 2" descr="C:\Users\Пользователь\Desktop\68004270_1292617533_0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500430" y="5214950"/>
            <a:ext cx="1214446" cy="1451196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детском саду успешно функционирует</a:t>
            </a:r>
            <a:br>
              <a:rPr lang="ru-RU" sz="2800" dirty="0" smtClean="0"/>
            </a:br>
            <a:r>
              <a:rPr lang="ru-RU" sz="2800" dirty="0" smtClean="0"/>
              <a:t> Семейный клуб «Здоровый малыш»</a:t>
            </a:r>
            <a:endParaRPr lang="ru-RU" sz="2800" dirty="0"/>
          </a:p>
        </p:txBody>
      </p:sp>
      <p:pic>
        <p:nvPicPr>
          <p:cNvPr id="13" name="Содержимое 12" descr="IMG_188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4179100"/>
            <a:ext cx="3357586" cy="2518190"/>
          </a:xfrm>
        </p:spPr>
      </p:pic>
      <p:pic>
        <p:nvPicPr>
          <p:cNvPr id="15" name="Содержимое 4" descr="IMG_18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1428736"/>
            <a:ext cx="3286148" cy="2464611"/>
          </a:xfrm>
          <a:prstGeom prst="rect">
            <a:avLst/>
          </a:prstGeom>
        </p:spPr>
      </p:pic>
      <p:pic>
        <p:nvPicPr>
          <p:cNvPr id="16" name="Содержимое 5" descr="IMG_189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1428736"/>
            <a:ext cx="3214710" cy="2411033"/>
          </a:xfrm>
          <a:prstGeom prst="rect">
            <a:avLst/>
          </a:prstGeom>
        </p:spPr>
      </p:pic>
      <p:pic>
        <p:nvPicPr>
          <p:cNvPr id="4098" name="Picture 2" descr="http://cs5952.vkontakte.ru/u12737042/-14/x_5a8cb72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429132"/>
            <a:ext cx="2640910" cy="1957381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3B5~1\AppData\Local\Temp\Rar$DI00.499\фон2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мелкой моторики</a:t>
            </a:r>
            <a:endParaRPr lang="ru-RU" dirty="0"/>
          </a:p>
        </p:txBody>
      </p:sp>
      <p:pic>
        <p:nvPicPr>
          <p:cNvPr id="5" name="Содержимое 4" descr="IMG_194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71472" y="1500174"/>
            <a:ext cx="4072471" cy="3054353"/>
          </a:xfrm>
        </p:spPr>
      </p:pic>
      <p:pic>
        <p:nvPicPr>
          <p:cNvPr id="6" name="Содержимое 6" descr="IMG_194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1500174"/>
            <a:ext cx="4038600" cy="302895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3B5~1\AppData\Local\Temp\Rar$DI06.816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Младшая</a:t>
            </a:r>
            <a:r>
              <a:rPr lang="uk-UA" dirty="0" smtClean="0"/>
              <a:t> </a:t>
            </a:r>
            <a:r>
              <a:rPr lang="uk-UA" dirty="0" err="1" smtClean="0"/>
              <a:t>группа</a:t>
            </a:r>
            <a:r>
              <a:rPr lang="uk-UA" dirty="0" smtClean="0"/>
              <a:t> </a:t>
            </a:r>
            <a:r>
              <a:rPr lang="uk-UA" dirty="0" err="1" smtClean="0"/>
              <a:t>“Ромашки”</a:t>
            </a:r>
            <a:endParaRPr lang="ru-RU" dirty="0"/>
          </a:p>
        </p:txBody>
      </p:sp>
      <p:pic>
        <p:nvPicPr>
          <p:cNvPr id="4099" name="Picture 3" descr="C:\Users\Пользователь\Desktop\группы\IMG_16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357298"/>
            <a:ext cx="6034617" cy="47688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3B5~1\AppData\Local\Temp\Rar$DI06.816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Развитие </a:t>
            </a:r>
            <a:r>
              <a:rPr lang="ru-RU" sz="3600" dirty="0" err="1" smtClean="0"/>
              <a:t>психоэмоциональной</a:t>
            </a:r>
            <a:r>
              <a:rPr lang="ru-RU" sz="3600" dirty="0" smtClean="0"/>
              <a:t> сферы и моральных качеств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G_195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00034" y="1428736"/>
            <a:ext cx="4038600" cy="3028950"/>
          </a:xfrm>
        </p:spPr>
      </p:pic>
      <p:pic>
        <p:nvPicPr>
          <p:cNvPr id="8" name="Содержимое 7" descr="IMG_195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14876" y="3286124"/>
            <a:ext cx="4038600" cy="3028950"/>
          </a:xfrm>
        </p:spPr>
      </p:pic>
      <p:pic>
        <p:nvPicPr>
          <p:cNvPr id="1026" name="Picture 2" descr="C:\Users\Пользователь\Desktop\85464856_anekdoty1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3570" y="1608223"/>
            <a:ext cx="1357322" cy="1463563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size0-army.mil-81969-2010-08-05-13083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4546" y="4857760"/>
            <a:ext cx="1530388" cy="11430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3B5~1\AppData\Local\Temp\Rar$DI05.803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Группа</a:t>
            </a:r>
            <a:r>
              <a:rPr lang="uk-UA" dirty="0" smtClean="0"/>
              <a:t> </a:t>
            </a:r>
            <a:r>
              <a:rPr lang="uk-UA" dirty="0" err="1" smtClean="0"/>
              <a:t>“Непоседы”</a:t>
            </a:r>
            <a:endParaRPr lang="ru-RU" dirty="0"/>
          </a:p>
        </p:txBody>
      </p:sp>
      <p:pic>
        <p:nvPicPr>
          <p:cNvPr id="5123" name="Picture 3" descr="C:\Users\Пользователь\Desktop\группы\IMG_16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3B5~1\AppData\Local\Temp\Rar$DI05.803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865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Речевая работа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1800" dirty="0" smtClean="0"/>
              <a:t>вырабатываем правильное произношение звуков речи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1800" dirty="0" smtClean="0"/>
              <a:t>упражнения для речевого дыхания                                       обучение связной речи</a:t>
            </a:r>
            <a:endParaRPr lang="ru-RU" sz="1800" dirty="0"/>
          </a:p>
        </p:txBody>
      </p:sp>
      <p:pic>
        <p:nvPicPr>
          <p:cNvPr id="7" name="Содержимое 6" descr="IMG_193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000100" y="3929066"/>
            <a:ext cx="2571768" cy="2157844"/>
          </a:xfrm>
        </p:spPr>
      </p:pic>
      <p:pic>
        <p:nvPicPr>
          <p:cNvPr id="8" name="Содержимое 7" descr="IMG_1934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429256" y="3929066"/>
            <a:ext cx="2639494" cy="2171694"/>
          </a:xfrm>
        </p:spPr>
      </p:pic>
      <p:pic>
        <p:nvPicPr>
          <p:cNvPr id="3075" name="Picture 3" descr="C:\Users\User\Desktop\фото в презентацию\IMG_19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1000108"/>
            <a:ext cx="2786082" cy="25074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3B5~1\AppData\Local\Temp\Rar$DI01.861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Группа</a:t>
            </a:r>
            <a:r>
              <a:rPr lang="uk-UA" dirty="0" smtClean="0"/>
              <a:t> </a:t>
            </a:r>
            <a:r>
              <a:rPr lang="uk-UA" dirty="0" err="1" smtClean="0"/>
              <a:t>“Капитошка”</a:t>
            </a:r>
            <a:endParaRPr lang="ru-RU" dirty="0"/>
          </a:p>
        </p:txBody>
      </p:sp>
      <p:pic>
        <p:nvPicPr>
          <p:cNvPr id="6147" name="Picture 3" descr="C:\Users\Пользователь\Desktop\группы\IMG_16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1285861"/>
            <a:ext cx="5946266" cy="40827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3B5~1\AppData\Local\Temp\Rar$DI01.861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Использование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технологий</a:t>
            </a:r>
            <a:br>
              <a:rPr lang="ru-RU" sz="2800" dirty="0" smtClean="0"/>
            </a:br>
            <a:r>
              <a:rPr lang="ru-RU" sz="2800" dirty="0" smtClean="0"/>
              <a:t>в режиме дня</a:t>
            </a:r>
            <a:endParaRPr lang="ru-RU" sz="2800" dirty="0"/>
          </a:p>
        </p:txBody>
      </p:sp>
      <p:pic>
        <p:nvPicPr>
          <p:cNvPr id="8" name="Содержимое 7" descr="IMG_192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1857364"/>
            <a:ext cx="3786214" cy="2928958"/>
          </a:xfrm>
        </p:spPr>
      </p:pic>
      <p:pic>
        <p:nvPicPr>
          <p:cNvPr id="2050" name="Picture 2" descr="C:\Users\User\Desktop\фото в презентацию\IMG_19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1571612"/>
            <a:ext cx="3661846" cy="361258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4714884"/>
            <a:ext cx="1685908" cy="141127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3B5~1\AppData\Local\Temp\Rar$DI01.910\15  РАДУ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Группа</a:t>
            </a:r>
            <a:r>
              <a:rPr lang="uk-UA" dirty="0" smtClean="0"/>
              <a:t> </a:t>
            </a:r>
            <a:r>
              <a:rPr lang="uk-UA" dirty="0" err="1" smtClean="0"/>
              <a:t>“Радуга”</a:t>
            </a:r>
            <a:endParaRPr lang="ru-RU" dirty="0"/>
          </a:p>
        </p:txBody>
      </p:sp>
      <p:pic>
        <p:nvPicPr>
          <p:cNvPr id="7171" name="Picture 3" descr="C:\Users\Пользователь\Desktop\группы\IMG_16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1285860"/>
            <a:ext cx="6286543" cy="45720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63</Words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Группа раннего возраста “Гномики” </vt:lpstr>
      <vt:lpstr>Развитие мелкой моторики</vt:lpstr>
      <vt:lpstr>Младшая группа “Ромашки”</vt:lpstr>
      <vt:lpstr> Развитие психоэмоциональной сферы и моральных качеств </vt:lpstr>
      <vt:lpstr>Группа “Непоседы”</vt:lpstr>
      <vt:lpstr>                  Речевая работа                 вырабатываем правильное произношение звуков речи        упражнения для речевого дыхания                                       обучение связной речи</vt:lpstr>
      <vt:lpstr>Группа “Капитошка”</vt:lpstr>
      <vt:lpstr>Использование здоровьесберегающих технологий в режиме дня</vt:lpstr>
      <vt:lpstr>Группа “Радуга”</vt:lpstr>
      <vt:lpstr>Подготовка к обучению в школе</vt:lpstr>
      <vt:lpstr>           Група “Почемучки”</vt:lpstr>
      <vt:lpstr>Театрализации, как средство развития личностных качеств дошкольников</vt:lpstr>
      <vt:lpstr>Новая форма работы по ознакомлению с окружающим –  наши мини-музеи</vt:lpstr>
      <vt:lpstr>Организация педпроцесса в форме тематических недель       Неделя хлеба                               Неделя цветов         </vt:lpstr>
      <vt:lpstr>В детском саду успешно функционирует  Семейный клуб «Здоровый малыш»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вітає  дошкільний навчальний заклад №7 “Червона шапочка ” м.Амвросіівки</dc:title>
  <dc:creator>Пользователь</dc:creator>
  <cp:lastModifiedBy>Пользователь</cp:lastModifiedBy>
  <cp:revision>124</cp:revision>
  <dcterms:created xsi:type="dcterms:W3CDTF">2013-09-27T05:25:46Z</dcterms:created>
  <dcterms:modified xsi:type="dcterms:W3CDTF">2014-01-10T07:57:59Z</dcterms:modified>
</cp:coreProperties>
</file>