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58" r:id="rId4"/>
    <p:sldId id="286" r:id="rId5"/>
    <p:sldId id="260" r:id="rId6"/>
    <p:sldId id="279" r:id="rId7"/>
    <p:sldId id="280" r:id="rId8"/>
    <p:sldId id="278" r:id="rId9"/>
    <p:sldId id="289" r:id="rId10"/>
    <p:sldId id="290" r:id="rId11"/>
    <p:sldId id="281" r:id="rId12"/>
    <p:sldId id="291" r:id="rId13"/>
    <p:sldId id="294" r:id="rId14"/>
    <p:sldId id="295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40" d="100"/>
          <a:sy n="40" d="100"/>
        </p:scale>
        <p:origin x="-12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esktop\&#1042;&#1110;&#1076;&#1077;&#1086;&#1077;&#1082;&#1089;&#1082;&#1091;&#1088;&#1089;&#1110;&#1103;\Pesenka-pro-detskiy-sad-Din_-din_detskiy-sad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54.ru/sites/default/files/images/2010/07/397c15233ca570a2a572bad5846d8750b0c4382e.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85861"/>
            <a:ext cx="6143668" cy="2143140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Cambria" pitchFamily="18" charset="0"/>
              </a:rPr>
              <a:t>ІІ регіональна Віртуальна виставка-презентація</a:t>
            </a:r>
            <a:endParaRPr lang="ru-RU" sz="40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286124"/>
            <a:ext cx="6572296" cy="2352676"/>
          </a:xfrm>
        </p:spPr>
        <p:txBody>
          <a:bodyPr/>
          <a:lstStyle/>
          <a:p>
            <a:r>
              <a:rPr lang="uk-UA" smtClean="0">
                <a:solidFill>
                  <a:schemeClr val="tx1"/>
                </a:solidFill>
                <a:latin typeface="Cambria" pitchFamily="18" charset="0"/>
              </a:rPr>
              <a:t>Сучасні </a:t>
            </a:r>
            <a:r>
              <a:rPr lang="uk-UA" dirty="0" smtClean="0">
                <a:solidFill>
                  <a:schemeClr val="tx1"/>
                </a:solidFill>
                <a:latin typeface="Cambria" pitchFamily="18" charset="0"/>
              </a:rPr>
              <a:t>заклади </a:t>
            </a:r>
            <a:r>
              <a:rPr lang="uk-UA" smtClean="0">
                <a:solidFill>
                  <a:schemeClr val="tx1"/>
                </a:solidFill>
                <a:latin typeface="Cambria" pitchFamily="18" charset="0"/>
              </a:rPr>
              <a:t>освіти </a:t>
            </a:r>
          </a:p>
          <a:p>
            <a:r>
              <a:rPr lang="uk-UA" smtClean="0">
                <a:solidFill>
                  <a:schemeClr val="tx1"/>
                </a:solidFill>
                <a:latin typeface="Cambria" pitchFamily="18" charset="0"/>
              </a:rPr>
              <a:t>Донеччини </a:t>
            </a:r>
            <a:r>
              <a:rPr lang="uk-UA" dirty="0" smtClean="0">
                <a:solidFill>
                  <a:schemeClr val="tx1"/>
                </a:solidFill>
                <a:latin typeface="Cambria" pitchFamily="18" charset="0"/>
              </a:rPr>
              <a:t>- 2014”</a:t>
            </a:r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7" name="Pesenka-pro-detskiy-sad-Din_-din_detskiy-sad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/>
              <a:t>Волшебством кулинарии владеют здесь искусно.</a:t>
            </a:r>
            <a:br>
              <a:rPr lang="ru-RU" sz="2200" b="1" i="1" dirty="0" smtClean="0"/>
            </a:br>
            <a:r>
              <a:rPr lang="ru-RU" sz="2200" b="1" i="1" dirty="0" smtClean="0"/>
              <a:t>Всё, что жарят здесь и варят, будет очень вкусно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G_194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500166" y="1544986"/>
            <a:ext cx="5143536" cy="434862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s6.postimg.org/cxghg84ld/imag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768" y="4714884"/>
            <a:ext cx="1856495" cy="1928826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Педагогический коллектив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357298"/>
            <a:ext cx="4040188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Из них</a:t>
            </a:r>
          </a:p>
          <a:p>
            <a:r>
              <a:rPr lang="ru-RU" dirty="0" smtClean="0"/>
              <a:t>1 - отличник образования Украины</a:t>
            </a:r>
          </a:p>
          <a:p>
            <a:r>
              <a:rPr lang="ru-RU" dirty="0" smtClean="0"/>
              <a:t>1 – высшая квалификационная категория</a:t>
            </a:r>
          </a:p>
          <a:p>
            <a:r>
              <a:rPr lang="ru-RU" dirty="0" smtClean="0"/>
              <a:t>1 –первая квалификационная категория</a:t>
            </a:r>
          </a:p>
          <a:p>
            <a:r>
              <a:rPr lang="ru-RU" dirty="0" smtClean="0"/>
              <a:t>11 – категория специалист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_201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357686" y="1428736"/>
            <a:ext cx="4572032" cy="2857520"/>
          </a:xfrm>
        </p:spPr>
      </p:pic>
      <p:pic>
        <p:nvPicPr>
          <p:cNvPr id="9" name="Picture 2" descr="C:\Users\Пользователь\Desktop\68004270_1292617533_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43702" y="4547338"/>
            <a:ext cx="1857356" cy="20177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smtClean="0"/>
              <a:t>Педагогический коллектив работает над внедрением педагогического наследия В.А.Сухомлинского в работу современного детского сада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P106063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71472" y="1428736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7" descr="IMG_1939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>
            <a:off x="4786314" y="3643314"/>
            <a:ext cx="4041775" cy="3031331"/>
          </a:xfrm>
        </p:spPr>
      </p:pic>
      <p:pic>
        <p:nvPicPr>
          <p:cNvPr id="45058" name="Picture 2" descr="http://www.portret.ru/i/GalleryMuseum/coeval/Suhomlinskii_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43702" y="1285860"/>
            <a:ext cx="1571636" cy="2139569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858048" cy="72547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Наши</a:t>
            </a:r>
            <a:r>
              <a:rPr lang="uk-UA" dirty="0" smtClean="0"/>
              <a:t> </a:t>
            </a:r>
            <a:r>
              <a:rPr lang="uk-UA" dirty="0" err="1" smtClean="0"/>
              <a:t>дос</a:t>
            </a:r>
            <a:r>
              <a:rPr lang="ru-RU" dirty="0" err="1" smtClean="0"/>
              <a:t>тижения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7686700" cy="4500594"/>
          </a:xfrm>
        </p:spPr>
        <p:txBody>
          <a:bodyPr>
            <a:normAutofit fontScale="85000" lnSpcReduction="10000"/>
          </a:bodyPr>
          <a:lstStyle/>
          <a:p>
            <a:r>
              <a:rPr lang="uk-UA" dirty="0" err="1" smtClean="0"/>
              <a:t>Участники</a:t>
            </a:r>
            <a:r>
              <a:rPr lang="uk-UA" dirty="0" smtClean="0"/>
              <a:t> сети </a:t>
            </a:r>
            <a:r>
              <a:rPr lang="uk-UA" dirty="0" err="1" smtClean="0"/>
              <a:t>Школ</a:t>
            </a:r>
            <a:r>
              <a:rPr lang="uk-UA" dirty="0" smtClean="0"/>
              <a:t> </a:t>
            </a:r>
            <a:r>
              <a:rPr lang="uk-UA" dirty="0" err="1" smtClean="0"/>
              <a:t>содействия</a:t>
            </a:r>
            <a:r>
              <a:rPr lang="uk-UA" dirty="0" smtClean="0"/>
              <a:t> </a:t>
            </a:r>
            <a:r>
              <a:rPr lang="uk-UA" dirty="0" err="1" smtClean="0"/>
              <a:t>здоровью</a:t>
            </a:r>
            <a:r>
              <a:rPr lang="uk-UA" dirty="0" smtClean="0"/>
              <a:t>.</a:t>
            </a:r>
          </a:p>
          <a:p>
            <a:r>
              <a:rPr lang="uk-UA" dirty="0" err="1" smtClean="0"/>
              <a:t>Участники</a:t>
            </a:r>
            <a:r>
              <a:rPr lang="uk-UA" dirty="0" smtClean="0"/>
              <a:t> </a:t>
            </a:r>
            <a:r>
              <a:rPr lang="uk-UA" dirty="0" err="1" smtClean="0"/>
              <a:t>детского</a:t>
            </a:r>
            <a:r>
              <a:rPr lang="uk-UA" dirty="0" smtClean="0"/>
              <a:t> районного </a:t>
            </a:r>
            <a:r>
              <a:rPr lang="uk-UA" dirty="0" err="1" smtClean="0"/>
              <a:t>конкурса</a:t>
            </a:r>
            <a:r>
              <a:rPr lang="uk-UA" dirty="0" smtClean="0"/>
              <a:t> </a:t>
            </a:r>
            <a:r>
              <a:rPr lang="uk-UA" dirty="0" err="1" smtClean="0"/>
              <a:t>“Первые</a:t>
            </a:r>
            <a:r>
              <a:rPr lang="uk-UA" dirty="0" smtClean="0"/>
              <a:t> </a:t>
            </a:r>
            <a:r>
              <a:rPr lang="uk-UA" dirty="0" err="1" smtClean="0"/>
              <a:t>шаги”</a:t>
            </a:r>
            <a:r>
              <a:rPr lang="uk-UA" dirty="0" smtClean="0"/>
              <a:t>.</a:t>
            </a:r>
          </a:p>
          <a:p>
            <a:r>
              <a:rPr lang="uk-UA" dirty="0" err="1" smtClean="0"/>
              <a:t>Победители</a:t>
            </a:r>
            <a:r>
              <a:rPr lang="uk-UA" dirty="0" smtClean="0"/>
              <a:t> районного и </a:t>
            </a:r>
            <a:r>
              <a:rPr lang="uk-UA" dirty="0" err="1" smtClean="0"/>
              <a:t>участники</a:t>
            </a:r>
            <a:r>
              <a:rPr lang="uk-UA" dirty="0" smtClean="0"/>
              <a:t> обласного тура </a:t>
            </a:r>
            <a:r>
              <a:rPr lang="uk-UA" dirty="0" err="1" smtClean="0"/>
              <a:t>Всеукраинского</a:t>
            </a:r>
            <a:r>
              <a:rPr lang="uk-UA" dirty="0" smtClean="0"/>
              <a:t> </a:t>
            </a:r>
            <a:r>
              <a:rPr lang="uk-UA" dirty="0" err="1" smtClean="0"/>
              <a:t>конкурса</a:t>
            </a:r>
            <a:r>
              <a:rPr lang="uk-UA" dirty="0" smtClean="0"/>
              <a:t> </a:t>
            </a:r>
            <a:r>
              <a:rPr lang="uk-UA" dirty="0" err="1" smtClean="0"/>
              <a:t>“Воспитатель</a:t>
            </a:r>
            <a:r>
              <a:rPr lang="uk-UA" dirty="0" smtClean="0"/>
              <a:t> </a:t>
            </a:r>
            <a:r>
              <a:rPr lang="uk-UA" dirty="0" err="1" smtClean="0"/>
              <a:t>года”</a:t>
            </a:r>
            <a:r>
              <a:rPr lang="uk-UA" dirty="0" smtClean="0"/>
              <a:t>.</a:t>
            </a:r>
          </a:p>
          <a:p>
            <a:r>
              <a:rPr lang="uk-UA" dirty="0" err="1" smtClean="0"/>
              <a:t>Участники</a:t>
            </a:r>
            <a:r>
              <a:rPr lang="uk-UA" dirty="0" smtClean="0"/>
              <a:t> </a:t>
            </a:r>
            <a:r>
              <a:rPr lang="uk-UA" dirty="0" err="1" smtClean="0"/>
              <a:t>районной</a:t>
            </a:r>
            <a:r>
              <a:rPr lang="uk-UA" dirty="0" smtClean="0"/>
              <a:t> </a:t>
            </a:r>
            <a:r>
              <a:rPr lang="uk-UA" dirty="0" err="1" smtClean="0"/>
              <a:t>спартакиады</a:t>
            </a:r>
            <a:r>
              <a:rPr lang="uk-UA" dirty="0" smtClean="0"/>
              <a:t> </a:t>
            </a:r>
            <a:r>
              <a:rPr lang="uk-UA" dirty="0" err="1" smtClean="0"/>
              <a:t>работников</a:t>
            </a:r>
            <a:r>
              <a:rPr lang="uk-UA" dirty="0" smtClean="0"/>
              <a:t> </a:t>
            </a:r>
            <a:r>
              <a:rPr lang="uk-UA" dirty="0" err="1" smtClean="0"/>
              <a:t>образования</a:t>
            </a:r>
            <a:r>
              <a:rPr lang="uk-UA" dirty="0" smtClean="0"/>
              <a:t>.</a:t>
            </a:r>
          </a:p>
          <a:p>
            <a:r>
              <a:rPr lang="uk-UA" dirty="0" err="1" smtClean="0"/>
              <a:t>Участники</a:t>
            </a:r>
            <a:r>
              <a:rPr lang="uk-UA" dirty="0" smtClean="0"/>
              <a:t> он-лайн </a:t>
            </a:r>
            <a:r>
              <a:rPr lang="uk-UA" dirty="0" err="1" smtClean="0"/>
              <a:t>студии</a:t>
            </a:r>
            <a:r>
              <a:rPr lang="uk-UA" dirty="0" smtClean="0"/>
              <a:t> В.</a:t>
            </a:r>
            <a:r>
              <a:rPr lang="uk-UA" dirty="0" err="1" smtClean="0"/>
              <a:t>Сухомлинского</a:t>
            </a:r>
            <a:r>
              <a:rPr lang="uk-UA" dirty="0" smtClean="0"/>
              <a:t>.</a:t>
            </a:r>
          </a:p>
          <a:p>
            <a:r>
              <a:rPr lang="uk-UA" dirty="0" err="1" smtClean="0"/>
              <a:t>Организация</a:t>
            </a:r>
            <a:r>
              <a:rPr lang="uk-UA" dirty="0" smtClean="0"/>
              <a:t> </a:t>
            </a:r>
            <a:r>
              <a:rPr lang="uk-UA" dirty="0" err="1" smtClean="0"/>
              <a:t>мини-музеев</a:t>
            </a:r>
            <a:r>
              <a:rPr lang="uk-UA" dirty="0" smtClean="0"/>
              <a:t> в </a:t>
            </a:r>
            <a:r>
              <a:rPr lang="uk-UA" dirty="0" err="1" smtClean="0"/>
              <a:t>детском</a:t>
            </a:r>
            <a:r>
              <a:rPr lang="uk-UA" dirty="0" smtClean="0"/>
              <a:t> саду.</a:t>
            </a:r>
          </a:p>
          <a:p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Users\Пользователь\Desktop\68004270_1292617533_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29520" y="4714884"/>
            <a:ext cx="1603300" cy="1741721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939784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Инновационная</a:t>
            </a:r>
            <a:r>
              <a:rPr lang="uk-UA" sz="3200" dirty="0" smtClean="0"/>
              <a:t> </a:t>
            </a:r>
            <a:r>
              <a:rPr lang="uk-UA" sz="3200" dirty="0" err="1" smtClean="0"/>
              <a:t>деятальность</a:t>
            </a:r>
            <a:r>
              <a:rPr lang="uk-UA" sz="3200" dirty="0" smtClean="0"/>
              <a:t> по </a:t>
            </a:r>
            <a:r>
              <a:rPr lang="uk-UA" sz="3200" dirty="0" err="1" smtClean="0"/>
              <a:t>использованию</a:t>
            </a:r>
            <a:r>
              <a:rPr lang="uk-UA" sz="3200" dirty="0" smtClean="0"/>
              <a:t> </a:t>
            </a:r>
            <a:r>
              <a:rPr lang="uk-UA" sz="3200" dirty="0" err="1" smtClean="0"/>
              <a:t>педагогического</a:t>
            </a:r>
            <a:r>
              <a:rPr lang="uk-UA" sz="3200" dirty="0" smtClean="0"/>
              <a:t> и </a:t>
            </a:r>
            <a:r>
              <a:rPr lang="uk-UA" sz="3200" dirty="0" err="1" smtClean="0"/>
              <a:t>литературного</a:t>
            </a:r>
            <a:r>
              <a:rPr lang="uk-UA" sz="3200" dirty="0" smtClean="0"/>
              <a:t> </a:t>
            </a:r>
            <a:r>
              <a:rPr lang="uk-UA" sz="3200" dirty="0" err="1" smtClean="0"/>
              <a:t>наследия</a:t>
            </a:r>
            <a:r>
              <a:rPr lang="uk-UA" sz="3200" dirty="0" smtClean="0"/>
              <a:t> В.А.</a:t>
            </a:r>
            <a:r>
              <a:rPr lang="uk-UA" sz="3200" dirty="0" err="1" smtClean="0"/>
              <a:t>Сухомлинского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29129"/>
          </a:xfrm>
        </p:spPr>
        <p:txBody>
          <a:bodyPr>
            <a:normAutofit fontScale="92500" lnSpcReduction="10000"/>
          </a:bodyPr>
          <a:lstStyle/>
          <a:p>
            <a:r>
              <a:rPr lang="uk-UA" dirty="0" err="1" smtClean="0"/>
              <a:t>Использование</a:t>
            </a:r>
            <a:r>
              <a:rPr lang="uk-UA" dirty="0" smtClean="0"/>
              <a:t> проектного метода </a:t>
            </a:r>
            <a:r>
              <a:rPr lang="uk-UA" dirty="0" err="1" smtClean="0"/>
              <a:t>организации</a:t>
            </a:r>
            <a:r>
              <a:rPr lang="uk-UA" dirty="0" smtClean="0"/>
              <a:t> </a:t>
            </a:r>
            <a:r>
              <a:rPr lang="uk-UA" dirty="0" err="1" smtClean="0"/>
              <a:t>учебно-воспитательной</a:t>
            </a:r>
            <a:r>
              <a:rPr lang="uk-UA" dirty="0" smtClean="0"/>
              <a:t> </a:t>
            </a:r>
            <a:r>
              <a:rPr lang="uk-UA" dirty="0" err="1" smtClean="0"/>
              <a:t>работы</a:t>
            </a:r>
            <a:r>
              <a:rPr lang="uk-UA" dirty="0" smtClean="0"/>
              <a:t>.</a:t>
            </a:r>
          </a:p>
          <a:p>
            <a:r>
              <a:rPr lang="uk-UA" dirty="0" err="1" smtClean="0"/>
              <a:t>Использование</a:t>
            </a:r>
            <a:r>
              <a:rPr lang="uk-UA" dirty="0" smtClean="0"/>
              <a:t> </a:t>
            </a:r>
            <a:r>
              <a:rPr lang="uk-UA" dirty="0" err="1" smtClean="0"/>
              <a:t>игровых</a:t>
            </a:r>
            <a:r>
              <a:rPr lang="uk-UA" dirty="0" smtClean="0"/>
              <a:t> </a:t>
            </a:r>
            <a:r>
              <a:rPr lang="uk-UA" dirty="0" err="1" smtClean="0"/>
              <a:t>сюжетных</a:t>
            </a:r>
            <a:r>
              <a:rPr lang="uk-UA" dirty="0" smtClean="0"/>
              <a:t> </a:t>
            </a:r>
            <a:r>
              <a:rPr lang="uk-UA" dirty="0" err="1" smtClean="0"/>
              <a:t>физкультурных</a:t>
            </a:r>
            <a:r>
              <a:rPr lang="uk-UA" dirty="0" smtClean="0"/>
              <a:t> </a:t>
            </a:r>
            <a:r>
              <a:rPr lang="uk-UA" dirty="0" err="1" smtClean="0"/>
              <a:t>комплексов</a:t>
            </a:r>
            <a:endParaRPr lang="uk-UA" dirty="0" smtClean="0"/>
          </a:p>
          <a:p>
            <a:r>
              <a:rPr lang="uk-UA" dirty="0" err="1" smtClean="0"/>
              <a:t>Организация</a:t>
            </a:r>
            <a:r>
              <a:rPr lang="uk-UA" dirty="0" smtClean="0"/>
              <a:t> </a:t>
            </a:r>
            <a:r>
              <a:rPr lang="uk-UA" dirty="0" err="1" smtClean="0"/>
              <a:t>мини-музеев</a:t>
            </a:r>
            <a:r>
              <a:rPr lang="uk-UA" dirty="0" smtClean="0"/>
              <a:t>.</a:t>
            </a:r>
          </a:p>
          <a:p>
            <a:r>
              <a:rPr lang="uk-UA" dirty="0" err="1" smtClean="0"/>
              <a:t>Нетрадиционные</a:t>
            </a:r>
            <a:r>
              <a:rPr lang="uk-UA" dirty="0" smtClean="0"/>
              <a:t> форми </a:t>
            </a:r>
            <a:r>
              <a:rPr lang="uk-UA" dirty="0" err="1" smtClean="0"/>
              <a:t>работи</a:t>
            </a:r>
            <a:r>
              <a:rPr lang="uk-UA" dirty="0" smtClean="0"/>
              <a:t> с родителями.</a:t>
            </a:r>
          </a:p>
          <a:p>
            <a:r>
              <a:rPr lang="ru-RU" dirty="0" smtClean="0"/>
              <a:t>Мини-библиотека книжек, написанных</a:t>
            </a:r>
            <a:r>
              <a:rPr lang="uk-UA" dirty="0" smtClean="0"/>
              <a:t>и </a:t>
            </a:r>
            <a:r>
              <a:rPr lang="uk-UA" dirty="0" err="1" smtClean="0"/>
              <a:t>изготовленных</a:t>
            </a:r>
            <a:r>
              <a:rPr lang="uk-UA" dirty="0" smtClean="0"/>
              <a:t> </a:t>
            </a:r>
            <a:r>
              <a:rPr lang="uk-UA" dirty="0" err="1" smtClean="0"/>
              <a:t>детьми</a:t>
            </a:r>
            <a:r>
              <a:rPr lang="uk-UA" dirty="0" smtClean="0"/>
              <a:t> </a:t>
            </a:r>
            <a:r>
              <a:rPr lang="ru-RU" dirty="0" smtClean="0"/>
              <a:t>и родителями.</a:t>
            </a:r>
          </a:p>
          <a:p>
            <a:r>
              <a:rPr lang="uk-UA" dirty="0" err="1" smtClean="0"/>
              <a:t>Праздники</a:t>
            </a:r>
            <a:r>
              <a:rPr lang="uk-UA" dirty="0" smtClean="0"/>
              <a:t> </a:t>
            </a:r>
            <a:r>
              <a:rPr lang="uk-UA" dirty="0" err="1" smtClean="0"/>
              <a:t>Цветов</a:t>
            </a:r>
            <a:r>
              <a:rPr lang="uk-UA" dirty="0" smtClean="0"/>
              <a:t>, </a:t>
            </a:r>
            <a:r>
              <a:rPr lang="uk-UA" dirty="0" err="1" smtClean="0"/>
              <a:t>которые</a:t>
            </a:r>
            <a:r>
              <a:rPr lang="uk-UA" dirty="0" smtClean="0"/>
              <a:t> стали </a:t>
            </a:r>
            <a:r>
              <a:rPr lang="uk-UA" dirty="0" err="1" smtClean="0"/>
              <a:t>традицией</a:t>
            </a:r>
            <a:r>
              <a:rPr lang="uk-UA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Все вокруг красиво, как в волшебном сне,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В той, всегда счастливой,–Сказочной стране.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Там добрые улыбки, открытые сердца,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Там беззаветной дружбе нет конца.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43117"/>
            <a:ext cx="4040188" cy="4500594"/>
          </a:xfrm>
        </p:spPr>
        <p:txBody>
          <a:bodyPr>
            <a:normAutofit/>
          </a:bodyPr>
          <a:lstStyle/>
          <a:p>
            <a:r>
              <a:rPr lang="ru-RU" dirty="0" smtClean="0"/>
              <a:t>Я люблю свой детский сад В нем полным-полно ребят. Раз, два, три, четыре, пять… Жаль, что всех не сосчитать. Может сто их, может двести. Хорошо, когда мы вместе!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все фотки 02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14941" y="3643314"/>
            <a:ext cx="3662861" cy="2804339"/>
          </a:xfrm>
        </p:spPr>
      </p:pic>
      <p:pic>
        <p:nvPicPr>
          <p:cNvPr id="9" name="Picture 2" descr="C:\Users\Пользователь\Desktop\68004270_1292617533_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857760"/>
            <a:ext cx="1714512" cy="186249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54.ru/sites/default/files/images/2010/07/397c15233ca570a2a572bad5846d8750b0c4382e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85861"/>
            <a:ext cx="6143668" cy="21431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Вас приветствует ДОУ №7 «Красная Шапочка»</a:t>
            </a:r>
            <a:b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г.Амвросиевки</a:t>
            </a:r>
            <a:endParaRPr lang="ru-RU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Пользователь\Desktop\68004270_1292617533_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500438"/>
            <a:ext cx="200026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54.ru/sites/default/files/images/2010/07/397c15233ca570a2a572bad5846d8750b0c4382e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274638"/>
            <a:ext cx="2857520" cy="6369072"/>
          </a:xfrm>
        </p:spPr>
        <p:txBody>
          <a:bodyPr>
            <a:normAutofit/>
          </a:bodyPr>
          <a:lstStyle/>
          <a:p>
            <a:r>
              <a:rPr lang="uk-UA" sz="1800" dirty="0" smtClean="0">
                <a:latin typeface="Comic Sans MS" pitchFamily="66" charset="0"/>
              </a:rPr>
              <a:t>В </a:t>
            </a:r>
            <a:r>
              <a:rPr lang="uk-UA" sz="1800" dirty="0" err="1" smtClean="0">
                <a:latin typeface="Comic Sans MS" pitchFamily="66" charset="0"/>
              </a:rPr>
              <a:t>“Красной</a:t>
            </a:r>
            <a:r>
              <a:rPr lang="uk-UA" sz="1800" dirty="0" smtClean="0">
                <a:latin typeface="Comic Sans MS" pitchFamily="66" charset="0"/>
              </a:rPr>
              <a:t> </a:t>
            </a:r>
            <a:r>
              <a:rPr lang="uk-UA" sz="1800" dirty="0" err="1" smtClean="0">
                <a:latin typeface="Comic Sans MS" pitchFamily="66" charset="0"/>
              </a:rPr>
              <a:t>Шапочке”</a:t>
            </a:r>
            <a:r>
              <a:rPr lang="uk-UA" sz="1800" dirty="0" smtClean="0">
                <a:latin typeface="Comic Sans MS" pitchFamily="66" charset="0"/>
              </a:rPr>
              <a:t> </a:t>
            </a:r>
            <a:r>
              <a:rPr lang="uk-UA" sz="1800" dirty="0" err="1" smtClean="0">
                <a:latin typeface="Comic Sans MS" pitchFamily="66" charset="0"/>
              </a:rPr>
              <a:t>мы</a:t>
            </a:r>
            <a:r>
              <a:rPr lang="uk-UA" sz="1800" dirty="0" smtClean="0">
                <a:latin typeface="Comic Sans MS" pitchFamily="66" charset="0"/>
              </a:rPr>
              <a:t> дружно</a:t>
            </a:r>
            <a:br>
              <a:rPr lang="uk-UA" sz="1800" dirty="0" smtClean="0">
                <a:latin typeface="Comic Sans MS" pitchFamily="66" charset="0"/>
              </a:rPr>
            </a:br>
            <a:r>
              <a:rPr lang="uk-UA" sz="1800" dirty="0" smtClean="0">
                <a:latin typeface="Comic Sans MS" pitchFamily="66" charset="0"/>
              </a:rPr>
              <a:t>И </a:t>
            </a:r>
            <a:r>
              <a:rPr lang="uk-UA" sz="1800" dirty="0" err="1" smtClean="0">
                <a:latin typeface="Comic Sans MS" pitchFamily="66" charset="0"/>
              </a:rPr>
              <a:t>танцуем</a:t>
            </a:r>
            <a:r>
              <a:rPr lang="uk-UA" sz="1800" dirty="0" smtClean="0">
                <a:latin typeface="Comic Sans MS" pitchFamily="66" charset="0"/>
              </a:rPr>
              <a:t> и поем.</a:t>
            </a:r>
            <a:br>
              <a:rPr lang="uk-UA" sz="1800" dirty="0" smtClean="0">
                <a:latin typeface="Comic Sans MS" pitchFamily="66" charset="0"/>
              </a:rPr>
            </a:br>
            <a:r>
              <a:rPr lang="uk-UA" sz="1800" dirty="0" err="1" smtClean="0">
                <a:latin typeface="Comic Sans MS" pitchFamily="66" charset="0"/>
              </a:rPr>
              <a:t>Мы</a:t>
            </a:r>
            <a:r>
              <a:rPr lang="uk-UA" sz="1800" dirty="0" smtClean="0">
                <a:latin typeface="Comic Sans MS" pitchFamily="66" charset="0"/>
              </a:rPr>
              <a:t> </a:t>
            </a:r>
            <a:r>
              <a:rPr lang="uk-UA" sz="1800" dirty="0" err="1" smtClean="0">
                <a:latin typeface="Comic Sans MS" pitchFamily="66" charset="0"/>
              </a:rPr>
              <a:t>читаем</a:t>
            </a:r>
            <a:r>
              <a:rPr lang="uk-UA" sz="1800" dirty="0" smtClean="0">
                <a:latin typeface="Comic Sans MS" pitchFamily="66" charset="0"/>
              </a:rPr>
              <a:t> и </a:t>
            </a:r>
            <a:r>
              <a:rPr lang="uk-UA" sz="1800" dirty="0" err="1" smtClean="0">
                <a:latin typeface="Comic Sans MS" pitchFamily="66" charset="0"/>
              </a:rPr>
              <a:t>считаем</a:t>
            </a:r>
            <a:r>
              <a:rPr lang="uk-UA" sz="1800" dirty="0" smtClean="0">
                <a:latin typeface="Comic Sans MS" pitchFamily="66" charset="0"/>
              </a:rPr>
              <a:t>,</a:t>
            </a:r>
            <a:br>
              <a:rPr lang="uk-UA" sz="1800" dirty="0" smtClean="0">
                <a:latin typeface="Comic Sans MS" pitchFamily="66" charset="0"/>
              </a:rPr>
            </a:br>
            <a:r>
              <a:rPr lang="uk-UA" sz="1800" dirty="0" err="1" smtClean="0">
                <a:latin typeface="Comic Sans MS" pitchFamily="66" charset="0"/>
              </a:rPr>
              <a:t>Очень</a:t>
            </a:r>
            <a:r>
              <a:rPr lang="uk-UA" sz="1800" dirty="0" smtClean="0">
                <a:latin typeface="Comic Sans MS" pitchFamily="66" charset="0"/>
              </a:rPr>
              <a:t> дружно все </a:t>
            </a:r>
            <a:r>
              <a:rPr lang="uk-UA" sz="1800" dirty="0" err="1" smtClean="0">
                <a:latin typeface="Comic Sans MS" pitchFamily="66" charset="0"/>
              </a:rPr>
              <a:t>живем</a:t>
            </a:r>
            <a:r>
              <a:rPr lang="uk-UA" sz="1800" dirty="0" smtClean="0">
                <a:latin typeface="Comic Sans MS" pitchFamily="66" charset="0"/>
              </a:rPr>
              <a:t>.</a:t>
            </a:r>
            <a:br>
              <a:rPr lang="uk-UA" sz="1800" dirty="0" smtClean="0">
                <a:latin typeface="Comic Sans MS" pitchFamily="66" charset="0"/>
              </a:rPr>
            </a:br>
            <a:r>
              <a:rPr lang="uk-UA" sz="1800" dirty="0" smtClean="0">
                <a:latin typeface="Comic Sans MS" pitchFamily="66" charset="0"/>
              </a:rPr>
              <a:t/>
            </a:r>
            <a:br>
              <a:rPr lang="uk-UA" sz="1800" dirty="0" smtClean="0">
                <a:latin typeface="Comic Sans MS" pitchFamily="66" charset="0"/>
              </a:rPr>
            </a:br>
            <a:r>
              <a:rPr lang="uk-UA" sz="1800" dirty="0" smtClean="0">
                <a:latin typeface="Comic Sans MS" pitchFamily="66" charset="0"/>
              </a:rPr>
              <a:t>Любим </a:t>
            </a:r>
            <a:r>
              <a:rPr lang="uk-UA" sz="1800" dirty="0" err="1" smtClean="0">
                <a:latin typeface="Comic Sans MS" pitchFamily="66" charset="0"/>
              </a:rPr>
              <a:t>мы</a:t>
            </a:r>
            <a:r>
              <a:rPr lang="uk-UA" sz="1800" dirty="0" smtClean="0">
                <a:latin typeface="Comic Sans MS" pitchFamily="66" charset="0"/>
              </a:rPr>
              <a:t> </a:t>
            </a:r>
            <a:r>
              <a:rPr lang="uk-UA" sz="1800" dirty="0" err="1" smtClean="0">
                <a:latin typeface="Comic Sans MS" pitchFamily="66" charset="0"/>
              </a:rPr>
              <a:t>тебя</a:t>
            </a:r>
            <a:r>
              <a:rPr lang="uk-UA" sz="1800" dirty="0" smtClean="0">
                <a:latin typeface="Comic Sans MS" pitchFamily="66" charset="0"/>
              </a:rPr>
              <a:t>, наш </a:t>
            </a:r>
            <a:r>
              <a:rPr lang="uk-UA" sz="1800" dirty="0" err="1" smtClean="0">
                <a:latin typeface="Comic Sans MS" pitchFamily="66" charset="0"/>
              </a:rPr>
              <a:t>садик</a:t>
            </a:r>
            <a:r>
              <a:rPr lang="uk-UA" sz="1800" dirty="0" smtClean="0">
                <a:latin typeface="Comic Sans MS" pitchFamily="66" charset="0"/>
              </a:rPr>
              <a:t>,</a:t>
            </a:r>
            <a:br>
              <a:rPr lang="uk-UA" sz="1800" dirty="0" smtClean="0">
                <a:latin typeface="Comic Sans MS" pitchFamily="66" charset="0"/>
              </a:rPr>
            </a:br>
            <a:r>
              <a:rPr lang="uk-UA" sz="1800" dirty="0" err="1" smtClean="0">
                <a:latin typeface="Comic Sans MS" pitchFamily="66" charset="0"/>
              </a:rPr>
              <a:t>Чувств</a:t>
            </a:r>
            <a:r>
              <a:rPr lang="uk-UA" sz="1800" dirty="0" smtClean="0">
                <a:latin typeface="Comic Sans MS" pitchFamily="66" charset="0"/>
              </a:rPr>
              <a:t> </a:t>
            </a:r>
            <a:r>
              <a:rPr lang="uk-UA" sz="1800" dirty="0" err="1" smtClean="0">
                <a:latin typeface="Comic Sans MS" pitchFamily="66" charset="0"/>
              </a:rPr>
              <a:t>прекрасных</a:t>
            </a:r>
            <a:r>
              <a:rPr lang="uk-UA" sz="1800" dirty="0" smtClean="0">
                <a:latin typeface="Comic Sans MS" pitchFamily="66" charset="0"/>
              </a:rPr>
              <a:t> не </a:t>
            </a:r>
            <a:r>
              <a:rPr lang="uk-UA" sz="1800" dirty="0" err="1" smtClean="0">
                <a:latin typeface="Comic Sans MS" pitchFamily="66" charset="0"/>
              </a:rPr>
              <a:t>тая</a:t>
            </a:r>
            <a:r>
              <a:rPr lang="uk-UA" sz="1800" dirty="0" smtClean="0">
                <a:latin typeface="Comic Sans MS" pitchFamily="66" charset="0"/>
              </a:rPr>
              <a:t>, </a:t>
            </a:r>
            <a:br>
              <a:rPr lang="uk-UA" sz="1800" dirty="0" smtClean="0">
                <a:latin typeface="Comic Sans MS" pitchFamily="66" charset="0"/>
              </a:rPr>
            </a:br>
            <a:r>
              <a:rPr lang="uk-UA" sz="1800" dirty="0" err="1" smtClean="0">
                <a:latin typeface="Comic Sans MS" pitchFamily="66" charset="0"/>
              </a:rPr>
              <a:t>Ты</a:t>
            </a:r>
            <a:r>
              <a:rPr lang="uk-UA" sz="1800" dirty="0" smtClean="0">
                <a:latin typeface="Comic Sans MS" pitchFamily="66" charset="0"/>
              </a:rPr>
              <a:t> и </a:t>
            </a:r>
            <a:r>
              <a:rPr lang="uk-UA" sz="1800" dirty="0" err="1" smtClean="0">
                <a:latin typeface="Comic Sans MS" pitchFamily="66" charset="0"/>
              </a:rPr>
              <a:t>сказка</a:t>
            </a:r>
            <a:r>
              <a:rPr lang="uk-UA" sz="1800" dirty="0" smtClean="0">
                <a:latin typeface="Comic Sans MS" pitchFamily="66" charset="0"/>
              </a:rPr>
              <a:t>, </a:t>
            </a:r>
            <a:r>
              <a:rPr lang="uk-UA" sz="1800" dirty="0" err="1" smtClean="0">
                <a:latin typeface="Comic Sans MS" pitchFamily="66" charset="0"/>
              </a:rPr>
              <a:t>ты</a:t>
            </a:r>
            <a:r>
              <a:rPr lang="uk-UA" sz="1800" dirty="0" smtClean="0">
                <a:latin typeface="Comic Sans MS" pitchFamily="66" charset="0"/>
              </a:rPr>
              <a:t> и </a:t>
            </a:r>
            <a:r>
              <a:rPr lang="uk-UA" sz="1800" dirty="0" err="1" smtClean="0">
                <a:latin typeface="Comic Sans MS" pitchFamily="66" charset="0"/>
              </a:rPr>
              <a:t>песня</a:t>
            </a:r>
            <a:r>
              <a:rPr lang="uk-UA" sz="1800" dirty="0" smtClean="0">
                <a:latin typeface="Comic Sans MS" pitchFamily="66" charset="0"/>
              </a:rPr>
              <a:t>, </a:t>
            </a:r>
            <a:br>
              <a:rPr lang="uk-UA" sz="1800" dirty="0" smtClean="0">
                <a:latin typeface="Comic Sans MS" pitchFamily="66" charset="0"/>
              </a:rPr>
            </a:br>
            <a:r>
              <a:rPr lang="uk-UA" sz="1800" dirty="0" smtClean="0">
                <a:latin typeface="Comic Sans MS" pitchFamily="66" charset="0"/>
              </a:rPr>
              <a:t>Наша </a:t>
            </a:r>
            <a:r>
              <a:rPr lang="uk-UA" sz="1800" dirty="0" err="1" smtClean="0">
                <a:latin typeface="Comic Sans MS" pitchFamily="66" charset="0"/>
              </a:rPr>
              <a:t>детская</a:t>
            </a:r>
            <a:r>
              <a:rPr lang="uk-UA" sz="1800" dirty="0" smtClean="0">
                <a:latin typeface="Comic Sans MS" pitchFamily="66" charset="0"/>
              </a:rPr>
              <a:t> </a:t>
            </a:r>
            <a:r>
              <a:rPr lang="uk-UA" sz="1800" dirty="0" err="1" smtClean="0">
                <a:latin typeface="Comic Sans MS" pitchFamily="66" charset="0"/>
              </a:rPr>
              <a:t>страна</a:t>
            </a:r>
            <a:r>
              <a:rPr lang="uk-UA" sz="1800" dirty="0" smtClean="0">
                <a:latin typeface="Comic Sans MS" pitchFamily="66" charset="0"/>
              </a:rPr>
              <a:t>!</a:t>
            </a:r>
            <a:r>
              <a:rPr lang="uk-UA" sz="3200" dirty="0" smtClean="0">
                <a:latin typeface="Comic Sans MS" pitchFamily="66" charset="0"/>
              </a:rPr>
              <a:t/>
            </a:r>
            <a:br>
              <a:rPr lang="uk-UA" sz="3200" dirty="0" smtClean="0">
                <a:latin typeface="Comic Sans MS" pitchFamily="66" charset="0"/>
              </a:rPr>
            </a:br>
            <a:r>
              <a:rPr lang="uk-UA" sz="2400" dirty="0" smtClean="0">
                <a:latin typeface="Comic Sans MS" pitchFamily="66" charset="0"/>
              </a:rPr>
              <a:t/>
            </a:r>
            <a:br>
              <a:rPr lang="uk-UA" sz="2400" dirty="0" smtClean="0">
                <a:latin typeface="Comic Sans MS" pitchFamily="66" charset="0"/>
              </a:rPr>
            </a:br>
            <a:r>
              <a:rPr lang="uk-UA" sz="1600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uk-UA" sz="16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sz="1600" dirty="0" smtClean="0"/>
              <a:t/>
            </a:r>
            <a:br>
              <a:rPr lang="uk-UA" sz="1600" dirty="0" smtClean="0"/>
            </a:br>
            <a:endParaRPr lang="ru-RU" sz="1600" dirty="0"/>
          </a:p>
        </p:txBody>
      </p:sp>
      <p:pic>
        <p:nvPicPr>
          <p:cNvPr id="1026" name="Picture 2" descr="C:\Users\Пользователь\Pictures\img0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857232"/>
            <a:ext cx="5836734" cy="4643470"/>
          </a:xfrm>
          <a:prstGeom prst="rect">
            <a:avLst/>
          </a:prstGeom>
          <a:noFill/>
        </p:spPr>
      </p:pic>
      <p:pic>
        <p:nvPicPr>
          <p:cNvPr id="6" name="Рисунок 9" descr="e5b0081854ac31f211cbdf2689b761ac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643578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53a05a1627855d5d4d38bc788206569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5643578"/>
            <a:ext cx="1357322" cy="92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3ed8b38e6c6a80dec7c82bbcfc2210d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5715016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Пользователь\Desktop\68004270_1292617533_06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7215206" y="4892192"/>
            <a:ext cx="1571604" cy="170728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60833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Детский сад </a:t>
            </a:r>
            <a:br>
              <a:rPr lang="ru-RU" sz="2400" dirty="0" smtClean="0"/>
            </a:br>
            <a:r>
              <a:rPr lang="ru-RU" sz="2400" dirty="0" smtClean="0"/>
              <a:t>«Красная шапочка»</a:t>
            </a:r>
            <a:br>
              <a:rPr lang="ru-RU" sz="2400" dirty="0" smtClean="0"/>
            </a:br>
            <a:r>
              <a:rPr lang="ru-RU" sz="2400" dirty="0" smtClean="0"/>
              <a:t>основан в 1981году. </a:t>
            </a:r>
            <a:br>
              <a:rPr lang="ru-RU" sz="2400" dirty="0" smtClean="0"/>
            </a:br>
            <a:r>
              <a:rPr lang="ru-RU" sz="2400" dirty="0" smtClean="0"/>
              <a:t>С тех пор ведется летопись, меняются времена и состав коллектива, но детский сад всегда с радостью встречает новое поколение.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IMG_192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 rot="5400000">
            <a:off x="-397169" y="1111493"/>
            <a:ext cx="6034617" cy="4525963"/>
          </a:xfrm>
        </p:spPr>
      </p:pic>
      <p:pic>
        <p:nvPicPr>
          <p:cNvPr id="6" name="Picture 2" descr="C:\Users\Пользователь\Desktop\68004270_1292617533_06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7315032" y="5000636"/>
            <a:ext cx="1471778" cy="159884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Заведующая</a:t>
            </a:r>
            <a:r>
              <a:rPr lang="uk-UA" dirty="0" smtClean="0"/>
              <a:t> </a:t>
            </a:r>
            <a:r>
              <a:rPr lang="uk-UA" dirty="0" err="1" smtClean="0"/>
              <a:t>ДОУ</a:t>
            </a:r>
            <a:r>
              <a:rPr lang="uk-UA" dirty="0" smtClean="0"/>
              <a:t> №7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29058" y="1428736"/>
            <a:ext cx="5072097" cy="746139"/>
          </a:xfrm>
        </p:spPr>
        <p:txBody>
          <a:bodyPr>
            <a:noAutofit/>
          </a:bodyPr>
          <a:lstStyle/>
          <a:p>
            <a:r>
              <a:rPr lang="uk-UA" sz="2800" dirty="0" smtClean="0"/>
              <a:t> </a:t>
            </a:r>
            <a:r>
              <a:rPr lang="uk-UA" sz="2800" dirty="0" err="1" smtClean="0"/>
              <a:t>Кузнецова</a:t>
            </a:r>
            <a:r>
              <a:rPr lang="uk-UA" sz="2800" dirty="0" smtClean="0"/>
              <a:t> </a:t>
            </a:r>
            <a:r>
              <a:rPr lang="uk-UA" sz="2800" dirty="0" err="1" smtClean="0"/>
              <a:t>Татьяна</a:t>
            </a:r>
            <a:r>
              <a:rPr lang="uk-UA" sz="2800" dirty="0" smtClean="0"/>
              <a:t> </a:t>
            </a:r>
            <a:r>
              <a:rPr lang="uk-UA" sz="2800" dirty="0" err="1" smtClean="0"/>
              <a:t>Васильевна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 smtClean="0"/>
              <a:t>37 лет </a:t>
            </a:r>
            <a:r>
              <a:rPr lang="uk-UA" dirty="0" err="1" smtClean="0"/>
              <a:t>педагогического</a:t>
            </a:r>
            <a:r>
              <a:rPr lang="uk-UA" dirty="0" smtClean="0"/>
              <a:t> </a:t>
            </a:r>
            <a:r>
              <a:rPr lang="uk-UA" dirty="0" err="1" smtClean="0"/>
              <a:t>стажа</a:t>
            </a:r>
            <a:endParaRPr lang="uk-UA" dirty="0" smtClean="0"/>
          </a:p>
          <a:p>
            <a:r>
              <a:rPr lang="uk-UA" dirty="0" err="1" smtClean="0"/>
              <a:t>Нагрудный</a:t>
            </a:r>
            <a:r>
              <a:rPr lang="uk-UA" dirty="0" smtClean="0"/>
              <a:t> знак </a:t>
            </a:r>
            <a:r>
              <a:rPr lang="uk-UA" dirty="0" err="1" smtClean="0"/>
              <a:t>“Отличник</a:t>
            </a:r>
            <a:r>
              <a:rPr lang="uk-UA" dirty="0" smtClean="0"/>
              <a:t> </a:t>
            </a:r>
            <a:r>
              <a:rPr lang="uk-UA" dirty="0" err="1" smtClean="0"/>
              <a:t>образования</a:t>
            </a:r>
            <a:r>
              <a:rPr lang="uk-UA" dirty="0" smtClean="0"/>
              <a:t> </a:t>
            </a:r>
            <a:r>
              <a:rPr lang="uk-UA" dirty="0" err="1" smtClean="0"/>
              <a:t>Украины”</a:t>
            </a:r>
            <a:endParaRPr lang="uk-UA" dirty="0" smtClean="0"/>
          </a:p>
          <a:p>
            <a:r>
              <a:rPr lang="uk-UA" dirty="0" err="1" smtClean="0"/>
              <a:t>Професиональный</a:t>
            </a:r>
            <a:r>
              <a:rPr lang="uk-UA" dirty="0" smtClean="0"/>
              <a:t> </a:t>
            </a:r>
            <a:r>
              <a:rPr lang="uk-UA" dirty="0" err="1" smtClean="0"/>
              <a:t>руководитель</a:t>
            </a:r>
            <a:r>
              <a:rPr lang="uk-UA" dirty="0" smtClean="0"/>
              <a:t> и  </a:t>
            </a:r>
            <a:r>
              <a:rPr lang="uk-UA" dirty="0" err="1" smtClean="0"/>
              <a:t>прекрасная</a:t>
            </a:r>
            <a:r>
              <a:rPr lang="uk-UA" dirty="0" smtClean="0"/>
              <a:t> </a:t>
            </a:r>
            <a:r>
              <a:rPr lang="uk-UA" dirty="0" err="1" smtClean="0"/>
              <a:t>женщина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050" name="Picture 2" descr="C:\Users\Пользователь\Desktop\68004270_1292617533_0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236966" y="4786322"/>
            <a:ext cx="1907034" cy="2071678"/>
          </a:xfrm>
          <a:prstGeom prst="rect">
            <a:avLst/>
          </a:prstGeom>
          <a:noFill/>
        </p:spPr>
      </p:pic>
      <p:pic>
        <p:nvPicPr>
          <p:cNvPr id="10" name="Содержимое 9" descr="IMG_1036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28596" y="1447538"/>
            <a:ext cx="3357586" cy="5235604"/>
          </a:xfrm>
        </p:spPr>
      </p:pic>
    </p:spTree>
  </p:cSld>
  <p:clrMapOvr>
    <a:masterClrMapping/>
  </p:clrMapOvr>
  <p:transition advClick="0" advTm="9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643314"/>
            <a:ext cx="2400288" cy="714379"/>
          </a:xfrm>
        </p:spPr>
        <p:txBody>
          <a:bodyPr>
            <a:noAutofit/>
          </a:bodyPr>
          <a:lstStyle/>
          <a:p>
            <a:r>
              <a:rPr lang="ru-RU" sz="1800" b="0" dirty="0" smtClean="0"/>
              <a:t>Воспитатель-методист </a:t>
            </a:r>
            <a:r>
              <a:rPr lang="ru-RU" sz="1800" b="0" dirty="0" err="1" smtClean="0"/>
              <a:t>Курилко</a:t>
            </a:r>
            <a:r>
              <a:rPr lang="ru-RU" sz="1800" b="0" dirty="0" smtClean="0"/>
              <a:t> Оксана Анатольевна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488" y="3286125"/>
            <a:ext cx="3429024" cy="357187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1800" dirty="0" smtClean="0"/>
              <a:t>        музыкальный руководитель</a:t>
            </a:r>
          </a:p>
          <a:p>
            <a:pPr>
              <a:buNone/>
            </a:pPr>
            <a:r>
              <a:rPr lang="ru-RU" sz="1800" dirty="0" smtClean="0"/>
              <a:t>            Белкина Елена Львовна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57950" y="3357562"/>
            <a:ext cx="2571768" cy="1214445"/>
          </a:xfrm>
        </p:spPr>
        <p:txBody>
          <a:bodyPr>
            <a:normAutofit/>
          </a:bodyPr>
          <a:lstStyle/>
          <a:p>
            <a:r>
              <a:rPr lang="ru-RU" sz="1800" b="0" dirty="0" smtClean="0"/>
              <a:t>Практический психолог </a:t>
            </a:r>
          </a:p>
          <a:p>
            <a:r>
              <a:rPr lang="ru-RU" sz="1800" b="0" dirty="0" err="1" smtClean="0"/>
              <a:t>Белостоцкая</a:t>
            </a:r>
            <a:r>
              <a:rPr lang="ru-RU" sz="1800" b="0" dirty="0" smtClean="0"/>
              <a:t> Наталья Александровна</a:t>
            </a:r>
            <a:endParaRPr lang="ru-RU" sz="1800" b="0" dirty="0"/>
          </a:p>
        </p:txBody>
      </p:sp>
      <p:pic>
        <p:nvPicPr>
          <p:cNvPr id="9" name="Содержимое 8" descr="IMG_084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286116" y="2714620"/>
            <a:ext cx="2857520" cy="3203886"/>
          </a:xfrm>
        </p:spPr>
      </p:pic>
      <p:pic>
        <p:nvPicPr>
          <p:cNvPr id="8" name="Picture 2" descr="C:\Users\Пользователь\Desktop\68004270_1292617533_06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6858016" y="4572008"/>
            <a:ext cx="1907034" cy="2071678"/>
          </a:xfrm>
          <a:prstGeom prst="rect">
            <a:avLst/>
          </a:prstGeom>
          <a:noFill/>
        </p:spPr>
      </p:pic>
      <p:pic>
        <p:nvPicPr>
          <p:cNvPr id="1026" name="Picture 2" descr="C:\Users\User\Desktop\фото в презентацию\IMG_103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214290"/>
            <a:ext cx="2428892" cy="3225503"/>
          </a:xfrm>
          <a:prstGeom prst="rect">
            <a:avLst/>
          </a:prstGeom>
          <a:noFill/>
        </p:spPr>
      </p:pic>
      <p:pic>
        <p:nvPicPr>
          <p:cNvPr id="10" name="Содержимое 6" descr="IMG_194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5934881" y="708798"/>
            <a:ext cx="3384555" cy="2538416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У нас, словно в сказке:</a:t>
            </a:r>
            <a:br>
              <a:rPr lang="ru-RU" sz="2800" b="1" i="1" dirty="0" smtClean="0"/>
            </a:br>
            <a:r>
              <a:rPr lang="ru-RU" sz="2800" b="1" i="1" dirty="0" smtClean="0"/>
              <a:t>налево пойдешь- в методкабинет попадешь, направо пойдешь –в музыкальный зал попадешь</a:t>
            </a:r>
            <a:endParaRPr lang="ru-RU" sz="28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MG_194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 rot="404334">
            <a:off x="6000760" y="1571612"/>
            <a:ext cx="2897097" cy="2034793"/>
          </a:xfrm>
        </p:spPr>
      </p:pic>
      <p:pic>
        <p:nvPicPr>
          <p:cNvPr id="10" name="Содержимое 6" descr="IMG_175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70217">
            <a:off x="357158" y="4071942"/>
            <a:ext cx="2982119" cy="2236589"/>
          </a:xfrm>
          <a:prstGeom prst="rect">
            <a:avLst/>
          </a:prstGeom>
        </p:spPr>
      </p:pic>
      <p:pic>
        <p:nvPicPr>
          <p:cNvPr id="12" name="Содержимое 11" descr="все фотки 159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437675">
            <a:off x="5669331" y="3918616"/>
            <a:ext cx="2857520" cy="2428892"/>
          </a:xfrm>
          <a:prstGeom prst="rect">
            <a:avLst/>
          </a:prstGeom>
        </p:spPr>
      </p:pic>
      <p:pic>
        <p:nvPicPr>
          <p:cNvPr id="3074" name="Picture 2" descr="C:\Users\Пользователь\Pictures\метод-работа-300x24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1714488"/>
            <a:ext cx="1857378" cy="1504476"/>
          </a:xfrm>
          <a:prstGeom prst="rect">
            <a:avLst/>
          </a:prstGeom>
          <a:noFill/>
        </p:spPr>
      </p:pic>
      <p:pic>
        <p:nvPicPr>
          <p:cNvPr id="3076" name="Picture 4" descr="http://im5-tub-ua.yandex.net/i?id=350557416-69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4429132"/>
            <a:ext cx="1590675" cy="142875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screen"/>
          <a:srcRect/>
          <a:stretch>
            <a:fillRect/>
          </a:stretch>
        </p:blipFill>
        <p:spPr bwMode="auto">
          <a:xfrm rot="21285831">
            <a:off x="214282" y="1571612"/>
            <a:ext cx="3214710" cy="200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 нас в </a:t>
            </a:r>
            <a:r>
              <a:rPr lang="uk-UA" dirty="0" err="1" smtClean="0"/>
              <a:t>детском</a:t>
            </a:r>
            <a:r>
              <a:rPr lang="uk-UA" dirty="0" smtClean="0"/>
              <a:t> саду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057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85720" y="1285860"/>
            <a:ext cx="3278182" cy="2458637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214423"/>
            <a:ext cx="4041775" cy="15716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 6 </a:t>
            </a:r>
            <a:r>
              <a:rPr lang="uk-UA" dirty="0" err="1" smtClean="0"/>
              <a:t>возрастных</a:t>
            </a:r>
            <a:r>
              <a:rPr lang="uk-UA" dirty="0" smtClean="0"/>
              <a:t> груп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 160 </a:t>
            </a:r>
            <a:r>
              <a:rPr lang="uk-UA" dirty="0" err="1" smtClean="0"/>
              <a:t>детей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  32 </a:t>
            </a:r>
            <a:r>
              <a:rPr lang="uk-UA" dirty="0" err="1" smtClean="0"/>
              <a:t>сотрудника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4143380"/>
            <a:ext cx="4041775" cy="1982783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2050" name="Picture 2" descr="C:\Users\Пользователь\Pictures\IMG_14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4214818"/>
            <a:ext cx="2857520" cy="2143140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Pictures\IMG_136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214686"/>
            <a:ext cx="2857488" cy="2143116"/>
          </a:xfrm>
          <a:prstGeom prst="rect">
            <a:avLst/>
          </a:prstGeom>
          <a:noFill/>
        </p:spPr>
      </p:pic>
      <p:pic>
        <p:nvPicPr>
          <p:cNvPr id="11" name="Picture 2" descr="C:\Users\Пользователь\Desktop\68004270_1292617533_06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7236966" y="0"/>
            <a:ext cx="1907034" cy="20716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/>
              <a:t>Чтобы были наши дети здоровее всех на свете -</a:t>
            </a:r>
            <a:br>
              <a:rPr lang="ru-RU" sz="2400" b="1" i="1" dirty="0" smtClean="0"/>
            </a:br>
            <a:r>
              <a:rPr lang="ru-RU" sz="2400" b="1" i="1" dirty="0" smtClean="0"/>
              <a:t>На посту уже с утра медицинская сестра!</a:t>
            </a:r>
            <a:endParaRPr lang="ru-RU" sz="24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193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5400000">
            <a:off x="1000099" y="2039901"/>
            <a:ext cx="5143536" cy="38576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http://sadik247.ru/wp-content/uploads/2013/02/photo_event_399_6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12" y="4357694"/>
            <a:ext cx="1665634" cy="2143116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286</Words>
  <PresentationFormat>Экран (4:3)</PresentationFormat>
  <Paragraphs>53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ІІ регіональна Віртуальна виставка-презентація</vt:lpstr>
      <vt:lpstr>Вас приветствует ДОУ №7 «Красная Шапочка» г.Амвросиевки</vt:lpstr>
      <vt:lpstr>В “Красной Шапочке” мы дружно И танцуем и поем. Мы читаем и считаем, Очень дружно все живем.  Любим мы тебя, наш садик, Чувств прекрасных не тая,  Ты и сказка, ты и песня,  Наша детская страна!    </vt:lpstr>
      <vt:lpstr>Детский сад  «Красная шапочка» основан в 1981году.  С тех пор ведется летопись, меняются времена и состав коллектива, но детский сад всегда с радостью встречает новое поколение. </vt:lpstr>
      <vt:lpstr>Заведующая ДОУ №7</vt:lpstr>
      <vt:lpstr>Слайд 6</vt:lpstr>
      <vt:lpstr>У нас, словно в сказке: налево пойдешь- в методкабинет попадешь, направо пойдешь –в музыкальный зал попадешь</vt:lpstr>
      <vt:lpstr>У нас в детском саду</vt:lpstr>
      <vt:lpstr>Чтобы были наши дети здоровее всех на свете - На посту уже с утра медицинская сестра!</vt:lpstr>
      <vt:lpstr>Волшебством кулинарии владеют здесь искусно. Всё, что жарят здесь и варят, будет очень вкусно.</vt:lpstr>
      <vt:lpstr>Педагогический коллектив</vt:lpstr>
      <vt:lpstr>Педагогический коллектив работает над внедрением педагогического наследия В.А.Сухомлинского в работу современного детского сада</vt:lpstr>
      <vt:lpstr>Наши достижения</vt:lpstr>
      <vt:lpstr>Инновационная деятальность по использованию педагогического и литературного наследия В.А.Сухомлинского</vt:lpstr>
      <vt:lpstr>Все вокруг красиво, как в волшебном сне, В той, всегда счастливой,–Сказочной стране. Там добрые улыбки, открытые сердца, Там беззаветной дружбе нет конца.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 вітає  дошкільний навчальний заклад №7 “Червона шапочка ” м.Амвросіівки</dc:title>
  <dc:creator>Пользователь</dc:creator>
  <cp:lastModifiedBy>Пользователь</cp:lastModifiedBy>
  <cp:revision>124</cp:revision>
  <dcterms:created xsi:type="dcterms:W3CDTF">2013-09-27T05:25:46Z</dcterms:created>
  <dcterms:modified xsi:type="dcterms:W3CDTF">2014-01-10T07:57:34Z</dcterms:modified>
</cp:coreProperties>
</file>