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2A045-901C-4529-B17E-2B1E9FEBBEA3}" type="datetimeFigureOut">
              <a:rPr lang="ru-RU"/>
              <a:pPr>
                <a:defRPr/>
              </a:pPr>
              <a:t>03.10.2010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266BE-A937-4391-8216-BBF73CEC3F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513ED-FE8A-4DD5-B0C6-D25DC2095E48}" type="datetimeFigureOut">
              <a:rPr lang="ru-RU"/>
              <a:pPr>
                <a:defRPr/>
              </a:pPr>
              <a:t>03.10.2010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9DB74-4804-462E-A632-7798660A7C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F6C3D-20D1-409C-B39A-9B5357119600}" type="datetimeFigureOut">
              <a:rPr lang="ru-RU"/>
              <a:pPr>
                <a:defRPr/>
              </a:pPr>
              <a:t>03.10.2010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74ECD-1EAA-4DB3-9198-7F08047E20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B4A96-F61B-4A50-9FCF-497250A229C3}" type="datetimeFigureOut">
              <a:rPr lang="ru-RU"/>
              <a:pPr>
                <a:defRPr/>
              </a:pPr>
              <a:t>03.10.2010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C647F-7F45-48D9-B1B0-0B9DD1574A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73E6E-BD75-4879-8555-0D69FF6D8EBE}" type="datetimeFigureOut">
              <a:rPr lang="ru-RU"/>
              <a:pPr>
                <a:defRPr/>
              </a:pPr>
              <a:t>03.10.2010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1D9A5-25B6-4BDC-80E6-E29AC4961F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A54D2-5FB4-400A-AD5E-9D3578DB23FD}" type="datetimeFigureOut">
              <a:rPr lang="ru-RU"/>
              <a:pPr>
                <a:defRPr/>
              </a:pPr>
              <a:t>03.10.2010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9FEF7-AD3A-4CDC-BD9A-FDBAB09514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721A5-2A2B-4A1B-99A1-6204F6268B5C}" type="datetimeFigureOut">
              <a:rPr lang="ru-RU"/>
              <a:pPr>
                <a:defRPr/>
              </a:pPr>
              <a:t>03.10.2010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3D4F2-215D-4938-93AA-5E4477046E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5F69C-C3B7-4126-9292-E15CE6E5496F}" type="datetimeFigureOut">
              <a:rPr lang="ru-RU"/>
              <a:pPr>
                <a:defRPr/>
              </a:pPr>
              <a:t>03.10.2010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B676B-D65F-4126-8E39-7D9428A839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F7DCB-7BA1-4A97-B05B-770738B97565}" type="datetimeFigureOut">
              <a:rPr lang="ru-RU"/>
              <a:pPr>
                <a:defRPr/>
              </a:pPr>
              <a:t>03.10.2010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C63CF-110F-4D40-87E2-2AB0D4AA55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384DA-62B8-4E80-9004-F73B74A60A7B}" type="datetimeFigureOut">
              <a:rPr lang="ru-RU"/>
              <a:pPr>
                <a:defRPr/>
              </a:pPr>
              <a:t>03.10.2010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F40CB-7AE0-49F3-9653-BCBD164C6E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5637B-3F72-4BAB-BB8D-E2A50F5A2C87}" type="datetimeFigureOut">
              <a:rPr lang="ru-RU"/>
              <a:pPr>
                <a:defRPr/>
              </a:pPr>
              <a:t>03.10.2010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3AB34-3EB3-4275-A0CD-5B039642DB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3DF400-CC93-4FBC-BB93-929201BF7953}" type="datetimeFigureOut">
              <a:rPr lang="ru-RU"/>
              <a:pPr>
                <a:defRPr/>
              </a:pPr>
              <a:t>03.10.2010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D9A889-E593-4AB2-A969-4743FD98B4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wmf"/><Relationship Id="rId7" Type="http://schemas.openxmlformats.org/officeDocument/2006/relationships/image" Target="../media/image20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313" y="1643063"/>
            <a:ext cx="6715125" cy="2862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  <a:t>Отрывок  урока по теме: </a:t>
            </a:r>
          </a:p>
          <a:p>
            <a:pPr algn="ctr">
              <a:defRPr/>
            </a:pP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  <a:t>Насекомые.</a:t>
            </a:r>
          </a:p>
          <a:p>
            <a:pPr algn="ctr">
              <a:defRPr/>
            </a:pP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  <a:t>Окружающий мир. </a:t>
            </a:r>
            <a:r>
              <a:rPr lang="ru-RU" sz="3600" b="1" dirty="0" err="1">
                <a:solidFill>
                  <a:schemeClr val="accent3">
                    <a:lumMod val="50000"/>
                  </a:schemeClr>
                </a:solidFill>
              </a:rPr>
              <a:t>О.Поглазова</a:t>
            </a: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algn="ctr">
              <a:defRPr/>
            </a:pP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  <a:t>1 класс. </a:t>
            </a:r>
          </a:p>
        </p:txBody>
      </p:sp>
      <p:pic>
        <p:nvPicPr>
          <p:cNvPr id="2051" name="Picture 5" descr="C:\Users\Sergey\AppData\Local\Microsoft\Windows\Temporary Internet Files\Content.IE5\V5ZQLNMB\MC900241709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85750"/>
            <a:ext cx="1827213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C:\Users\Sergey\AppData\Local\Microsoft\Windows\Temporary Internet Files\Content.IE5\SXFPPCR0\MC90041247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609746">
            <a:off x="5857875" y="3643313"/>
            <a:ext cx="2887663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C:\Users\Sergey\AppData\Local\Microsoft\Windows\Temporary Internet Files\Content.IE5\NZRSP7F9\MC900346417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3783013"/>
            <a:ext cx="2143125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3"/>
          <p:cNvSpPr>
            <a:spLocks noChangeArrowheads="1"/>
          </p:cNvSpPr>
          <p:nvPr/>
        </p:nvSpPr>
        <p:spPr bwMode="auto">
          <a:xfrm>
            <a:off x="2286000" y="1071563"/>
            <a:ext cx="4572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alibri" pitchFamily="34" charset="0"/>
              </a:rPr>
              <a:t>Те, с кем рядом я жужжала,</a:t>
            </a:r>
          </a:p>
          <a:p>
            <a:r>
              <a:rPr lang="ru-RU" sz="3600">
                <a:latin typeface="Calibri" pitchFamily="34" charset="0"/>
              </a:rPr>
              <a:t>Помнят - у меня есть жало</a:t>
            </a:r>
          </a:p>
          <a:p>
            <a:r>
              <a:rPr lang="ru-RU" sz="3600">
                <a:latin typeface="Calibri" pitchFamily="34" charset="0"/>
              </a:rPr>
              <a:t>И на брюшке полоса,</a:t>
            </a:r>
          </a:p>
          <a:p>
            <a:r>
              <a:rPr lang="ru-RU" sz="3600">
                <a:latin typeface="Calibri" pitchFamily="34" charset="0"/>
              </a:rPr>
              <a:t>Потому что я ...</a:t>
            </a:r>
          </a:p>
        </p:txBody>
      </p:sp>
      <p:pic>
        <p:nvPicPr>
          <p:cNvPr id="5" name="Рисунок 4" descr="ос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2"/>
            <a:ext cx="4405798" cy="47148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оса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9535" y="2071678"/>
            <a:ext cx="5143490" cy="45386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1"/>
          <p:cNvSpPr>
            <a:spLocks noChangeArrowheads="1"/>
          </p:cNvSpPr>
          <p:nvPr/>
        </p:nvSpPr>
        <p:spPr bwMode="auto">
          <a:xfrm>
            <a:off x="2286000" y="1500188"/>
            <a:ext cx="4572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alibri" pitchFamily="34" charset="0"/>
              </a:rPr>
              <a:t>Если пил ты чай с медком,</a:t>
            </a:r>
          </a:p>
          <a:p>
            <a:r>
              <a:rPr lang="ru-RU" sz="3600">
                <a:latin typeface="Calibri" pitchFamily="34" charset="0"/>
              </a:rPr>
              <a:t>С ней ты хорошо знаком.</a:t>
            </a:r>
          </a:p>
          <a:p>
            <a:r>
              <a:rPr lang="ru-RU" sz="3600">
                <a:latin typeface="Calibri" pitchFamily="34" charset="0"/>
              </a:rPr>
              <a:t>Много мёду собрала</a:t>
            </a:r>
          </a:p>
          <a:p>
            <a:r>
              <a:rPr lang="ru-RU" sz="3600">
                <a:latin typeface="Calibri" pitchFamily="34" charset="0"/>
              </a:rPr>
              <a:t>Работящая ...</a:t>
            </a:r>
          </a:p>
        </p:txBody>
      </p:sp>
      <p:pic>
        <p:nvPicPr>
          <p:cNvPr id="3" name="Рисунок 2" descr="пчел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14313"/>
            <a:ext cx="4643438" cy="39862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пчела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2286000"/>
            <a:ext cx="4714875" cy="4333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2286000" y="1714500"/>
            <a:ext cx="4572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alibri" pitchFamily="34" charset="0"/>
              </a:rPr>
              <a:t>Он из веточек, из хвои</a:t>
            </a:r>
          </a:p>
          <a:p>
            <a:r>
              <a:rPr lang="ru-RU" sz="3600">
                <a:latin typeface="Calibri" pitchFamily="34" charset="0"/>
              </a:rPr>
              <a:t>Настоящий дом построит</a:t>
            </a:r>
          </a:p>
          <a:p>
            <a:r>
              <a:rPr lang="ru-RU" sz="3600">
                <a:latin typeface="Calibri" pitchFamily="34" charset="0"/>
              </a:rPr>
              <a:t>Без пилы и без гвоздей.</a:t>
            </a:r>
          </a:p>
          <a:p>
            <a:r>
              <a:rPr lang="ru-RU" sz="3600">
                <a:latin typeface="Calibri" pitchFamily="34" charset="0"/>
              </a:rPr>
              <a:t>Кто строитель? ...</a:t>
            </a:r>
          </a:p>
        </p:txBody>
      </p:sp>
      <p:pic>
        <p:nvPicPr>
          <p:cNvPr id="3" name="Рисунок 2" descr="муравей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2738"/>
            <a:ext cx="7551144" cy="60737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2286000" y="1285875"/>
            <a:ext cx="45720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alibri" pitchFamily="34" charset="0"/>
              </a:rPr>
              <a:t>Тёплым днём, весною, в мае,</a:t>
            </a:r>
          </a:p>
          <a:p>
            <a:r>
              <a:rPr lang="ru-RU" sz="3600">
                <a:latin typeface="Calibri" pitchFamily="34" charset="0"/>
              </a:rPr>
              <a:t>Каждый про меня узнает.</a:t>
            </a:r>
          </a:p>
          <a:p>
            <a:r>
              <a:rPr lang="ru-RU" sz="3600">
                <a:latin typeface="Calibri" pitchFamily="34" charset="0"/>
              </a:rPr>
              <a:t>Я не муха, не паук.</a:t>
            </a:r>
          </a:p>
          <a:p>
            <a:r>
              <a:rPr lang="ru-RU" sz="3600">
                <a:latin typeface="Calibri" pitchFamily="34" charset="0"/>
              </a:rPr>
              <a:t>Я жужжу! Я майский ...</a:t>
            </a:r>
          </a:p>
        </p:txBody>
      </p:sp>
      <p:pic>
        <p:nvPicPr>
          <p:cNvPr id="3" name="Рисунок 2" descr="жук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43886"/>
            <a:ext cx="4929190" cy="46235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майский жук1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02571" y="142852"/>
            <a:ext cx="4741429" cy="50006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2286000" y="1143000"/>
            <a:ext cx="4572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alibri" pitchFamily="34" charset="0"/>
              </a:rPr>
              <a:t>Как жужжу я жарким днем,</a:t>
            </a:r>
          </a:p>
          <a:p>
            <a:r>
              <a:rPr lang="ru-RU" sz="3600">
                <a:latin typeface="Calibri" pitchFamily="34" charset="0"/>
              </a:rPr>
              <a:t>Слышало любое ухо.</a:t>
            </a:r>
          </a:p>
          <a:p>
            <a:r>
              <a:rPr lang="ru-RU" sz="3600">
                <a:latin typeface="Calibri" pitchFamily="34" charset="0"/>
              </a:rPr>
              <a:t>Я влетаю в каждый дом,</a:t>
            </a:r>
          </a:p>
          <a:p>
            <a:r>
              <a:rPr lang="ru-RU" sz="3600">
                <a:latin typeface="Calibri" pitchFamily="34" charset="0"/>
              </a:rPr>
              <a:t>Знают все меня! Я - ...</a:t>
            </a:r>
          </a:p>
        </p:txBody>
      </p:sp>
      <p:pic>
        <p:nvPicPr>
          <p:cNvPr id="3" name="Рисунок 2" descr="мух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00042"/>
            <a:ext cx="7572428" cy="57983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1214438" y="1500188"/>
            <a:ext cx="564356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alibri" pitchFamily="34" charset="0"/>
              </a:rPr>
              <a:t>Вдруг зажёгся на травинке</a:t>
            </a:r>
          </a:p>
          <a:p>
            <a:r>
              <a:rPr lang="ru-RU" sz="3600">
                <a:latin typeface="Calibri" pitchFamily="34" charset="0"/>
              </a:rPr>
              <a:t>Настоящий огонёк.</a:t>
            </a:r>
          </a:p>
          <a:p>
            <a:r>
              <a:rPr lang="ru-RU" sz="3600">
                <a:latin typeface="Calibri" pitchFamily="34" charset="0"/>
              </a:rPr>
              <a:t>Это с лампочкой на спинке</a:t>
            </a:r>
          </a:p>
          <a:p>
            <a:r>
              <a:rPr lang="ru-RU" sz="3600">
                <a:latin typeface="Calibri" pitchFamily="34" charset="0"/>
              </a:rPr>
              <a:t>Сел на травку ...</a:t>
            </a:r>
          </a:p>
        </p:txBody>
      </p:sp>
      <p:pic>
        <p:nvPicPr>
          <p:cNvPr id="3" name="Рисунок 2" descr="самка св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85728"/>
            <a:ext cx="3757609" cy="51486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светл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4857755" cy="36433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светлячок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3937842"/>
            <a:ext cx="4357697" cy="29201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28875"/>
            <a:ext cx="9863138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Н</a:t>
            </a:r>
            <a:r>
              <a:rPr lang="ru-RU" sz="9600" dirty="0">
                <a:solidFill>
                  <a:srgbClr val="C00000"/>
                </a:solidFill>
                <a:latin typeface="+mn-lt"/>
                <a:cs typeface="+mn-cs"/>
              </a:rPr>
              <a:t>А</a:t>
            </a:r>
            <a:r>
              <a:rPr lang="ru-RU" sz="9600" dirty="0">
                <a:solidFill>
                  <a:srgbClr val="00B050"/>
                </a:solidFill>
                <a:latin typeface="+mn-lt"/>
                <a:cs typeface="+mn-cs"/>
              </a:rPr>
              <a:t>С</a:t>
            </a:r>
            <a:r>
              <a:rPr lang="ru-RU" sz="9600" dirty="0">
                <a:solidFill>
                  <a:srgbClr val="FFC000"/>
                </a:solidFill>
                <a:latin typeface="+mn-lt"/>
                <a:cs typeface="+mn-cs"/>
              </a:rPr>
              <a:t>Е</a:t>
            </a:r>
            <a:r>
              <a:rPr lang="ru-RU" sz="96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К</a:t>
            </a:r>
            <a:r>
              <a:rPr lang="ru-RU" sz="9600" dirty="0">
                <a:solidFill>
                  <a:srgbClr val="C00000"/>
                </a:solidFill>
                <a:latin typeface="+mn-lt"/>
                <a:cs typeface="+mn-cs"/>
              </a:rPr>
              <a:t>О</a:t>
            </a:r>
            <a:r>
              <a:rPr lang="ru-RU" sz="9600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М</a:t>
            </a:r>
            <a:r>
              <a:rPr lang="ru-RU" sz="9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Ы</a:t>
            </a:r>
            <a:r>
              <a:rPr lang="ru-RU" sz="960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Е</a:t>
            </a:r>
          </a:p>
        </p:txBody>
      </p:sp>
      <p:pic>
        <p:nvPicPr>
          <p:cNvPr id="9219" name="Picture 2" descr="C:\Users\Sergey\AppData\Local\Microsoft\Windows\Temporary Internet Files\Content.IE5\3XTWK36V\MCj0215291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134695">
            <a:off x="304800" y="4325938"/>
            <a:ext cx="1325563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3" descr="C:\Users\Sergey\AppData\Local\Microsoft\Windows\Temporary Internet Files\Content.IE5\OJHZJKRS\MCj0346897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009483">
            <a:off x="1277938" y="989013"/>
            <a:ext cx="1825625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8" descr="C:\Users\Sergey\AppData\Local\Microsoft\Windows\Temporary Internet Files\Content.IE5\OJHZJKRS\MCj0384222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94770">
            <a:off x="6594475" y="484188"/>
            <a:ext cx="2244725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9" descr="C:\Users\Sergey\AppData\Local\Microsoft\Windows\Temporary Internet Files\Content.IE5\3XTWK36V\MCj0197385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844544">
            <a:off x="2733675" y="5068888"/>
            <a:ext cx="1979613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10" descr="C:\Users\Sergey\AppData\Local\Microsoft\Windows\Temporary Internet Files\Content.IE5\GHYJJKWP\MCj0430005000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2646609">
            <a:off x="7046913" y="4591050"/>
            <a:ext cx="1641475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1" descr="C:\Users\Sergey\AppData\Local\Microsoft\Windows\Temporary Internet Files\Content.IE5\GHYJJKWP\MCj04380240000[1]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2032299">
            <a:off x="4318000" y="3175000"/>
            <a:ext cx="200660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12" descr="C:\Users\Sergey\AppData\Local\Microsoft\Windows\Temporary Internet Files\Content.IE5\GHYJJKWP\MCj04380430000[1]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14813" y="428625"/>
            <a:ext cx="2528887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85750" y="500063"/>
            <a:ext cx="8164513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4000"/>
          </a:p>
          <a:p>
            <a:endParaRPr lang="ru-RU" sz="4000"/>
          </a:p>
          <a:p>
            <a:endParaRPr lang="ru-RU" sz="4000"/>
          </a:p>
          <a:p>
            <a:endParaRPr lang="ru-RU" sz="4000"/>
          </a:p>
          <a:p>
            <a:pPr algn="ctr"/>
            <a:r>
              <a:rPr lang="ru-RU" sz="4000"/>
              <a:t>Назовите эту группу животных.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146</Words>
  <Application>Microsoft Office PowerPoint</Application>
  <PresentationFormat>Экран (4:3)</PresentationFormat>
  <Paragraphs>34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Sergey</dc:creator>
  <cp:lastModifiedBy>Sergey</cp:lastModifiedBy>
  <cp:revision>5</cp:revision>
  <dcterms:created xsi:type="dcterms:W3CDTF">2010-04-06T14:48:22Z</dcterms:created>
  <dcterms:modified xsi:type="dcterms:W3CDTF">2010-10-03T12:14:56Z</dcterms:modified>
</cp:coreProperties>
</file>