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3" r:id="rId9"/>
    <p:sldId id="264" r:id="rId10"/>
    <p:sldId id="262" r:id="rId11"/>
    <p:sldId id="261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7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4BBC19-3E3C-49B0-B5F9-68BF5858A01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D8FFD4-11C9-4CB9-9886-ACC1154A1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80920" cy="6237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>
                <a:solidFill>
                  <a:srgbClr val="7030A0"/>
                </a:solidFill>
              </a:rPr>
              <a:t>Проект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>
                <a:solidFill>
                  <a:srgbClr val="00B050"/>
                </a:solidFill>
              </a:rPr>
              <a:t> сюжетно-ролевой </a:t>
            </a:r>
            <a:r>
              <a:rPr lang="ru-RU" sz="2400" b="1" dirty="0" smtClean="0">
                <a:solidFill>
                  <a:srgbClr val="00B050"/>
                </a:solidFill>
              </a:rPr>
              <a:t>игры                                                  </a:t>
            </a:r>
            <a:r>
              <a:rPr lang="ru-RU" sz="2400" b="1" dirty="0">
                <a:solidFill>
                  <a:srgbClr val="FF0000"/>
                </a:solidFill>
              </a:rPr>
              <a:t>«Пожарные на учении</a:t>
            </a:r>
            <a:r>
              <a:rPr lang="ru-RU" sz="2400" b="1" dirty="0" smtClean="0">
                <a:solidFill>
                  <a:srgbClr val="FF0000"/>
                </a:solidFill>
              </a:rPr>
              <a:t>»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en-US" sz="2400" dirty="0"/>
              <a:t>                                  </a:t>
            </a:r>
            <a:r>
              <a:rPr lang="ru-RU" sz="2400" dirty="0" smtClean="0"/>
              <a:t>                                    </a:t>
            </a:r>
            <a:r>
              <a:rPr lang="en-US" sz="2400" b="1" dirty="0" smtClean="0"/>
              <a:t> </a:t>
            </a:r>
            <a:r>
              <a:rPr lang="ru-RU" sz="2400" b="1" dirty="0">
                <a:solidFill>
                  <a:srgbClr val="0070C0"/>
                </a:solidFill>
              </a:rPr>
              <a:t>Автор проекта:</a:t>
            </a: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 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ru-RU" sz="2400" b="1" dirty="0">
                <a:solidFill>
                  <a:srgbClr val="0070C0"/>
                </a:solidFill>
              </a:rPr>
              <a:t>Арутюнян  </a:t>
            </a:r>
            <a:r>
              <a:rPr lang="ru-RU" sz="2400" b="1" dirty="0" err="1">
                <a:solidFill>
                  <a:srgbClr val="0070C0"/>
                </a:solidFill>
              </a:rPr>
              <a:t>Аревик</a:t>
            </a:r>
            <a:r>
              <a:rPr lang="ru-RU" sz="2400" b="1" dirty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Аликоевна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            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         </a:t>
            </a:r>
            <a:r>
              <a:rPr lang="ru-RU" sz="2400" b="1" dirty="0">
                <a:solidFill>
                  <a:srgbClr val="0070C0"/>
                </a:solidFill>
              </a:rPr>
              <a:t>воспитатель </a:t>
            </a:r>
            <a:r>
              <a:rPr lang="ru-RU" sz="2400" b="1" dirty="0" smtClean="0">
                <a:solidFill>
                  <a:srgbClr val="0070C0"/>
                </a:solidFill>
              </a:rPr>
              <a:t>МАДОУ « детский                               сад 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комбинированного                                                         вида </a:t>
            </a:r>
            <a:r>
              <a:rPr lang="ru-RU" sz="2400" b="1" dirty="0">
                <a:solidFill>
                  <a:srgbClr val="0070C0"/>
                </a:solidFill>
              </a:rPr>
              <a:t>№75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>                                                                                                                                     </a:t>
            </a:r>
            <a:r>
              <a:rPr lang="ru-RU" sz="2400" b="1" dirty="0" smtClean="0">
                <a:solidFill>
                  <a:srgbClr val="7030A0"/>
                </a:solidFill>
              </a:rPr>
              <a:t>Энгельс-201</a:t>
            </a:r>
            <a:r>
              <a:rPr lang="en-US" sz="2400" b="1" dirty="0" smtClean="0">
                <a:solidFill>
                  <a:srgbClr val="7030A0"/>
                </a:solidFill>
              </a:rPr>
              <a:t>3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en-US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101407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1035496"/>
            <a:ext cx="8686800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3600" dirty="0" smtClean="0">
                <a:solidFill>
                  <a:srgbClr val="0070C0"/>
                </a:solidFill>
              </a:rPr>
              <a:t>На  </a:t>
            </a:r>
            <a:r>
              <a:rPr lang="ru-RU" sz="3600" b="1" dirty="0" smtClean="0">
                <a:solidFill>
                  <a:srgbClr val="00B050"/>
                </a:solidFill>
              </a:rPr>
              <a:t>3 (заключительном)  этапе</a:t>
            </a:r>
            <a:r>
              <a:rPr lang="ru-RU" sz="3600" dirty="0" smtClean="0">
                <a:solidFill>
                  <a:srgbClr val="00B050"/>
                </a:solidFill>
              </a:rPr>
              <a:t>   </a:t>
            </a:r>
            <a:r>
              <a:rPr lang="ru-RU" sz="3600" dirty="0" smtClean="0">
                <a:solidFill>
                  <a:srgbClr val="0070C0"/>
                </a:solidFill>
              </a:rPr>
              <a:t>проходит  коллективный просмотр сюжетно-ролевой игры «Пожарные на учении», презентация проекта сюжетно-ролевой игры на педагогическом совете  и  родительском собрании.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Арсен\Рабочий стол\МАМА\Сюжетно-ролевая игра,фото\IMG_10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00B050"/>
                </a:solidFill>
              </a:rPr>
              <a:t>Предполагаемые результаты</a:t>
            </a:r>
            <a:r>
              <a:rPr lang="ru-RU" sz="4400" dirty="0" smtClean="0">
                <a:solidFill>
                  <a:srgbClr val="00B050"/>
                </a:solidFill>
              </a:rPr>
              <a:t/>
            </a:r>
            <a:br>
              <a:rPr lang="ru-RU" sz="4400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517232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В ходе реализации проекта у детей должно сформироваться осознанное и ответственное отношение к выполнению правил пожарной безопасности, выработаются знания, умения и навыки, необходимые для действия в экстремальных ситуациях. Использование проектирования  должно оказать положительное влияние на речевое развитие детей (обогащение словарного запаса детей, закрепление умения строить свои ответы на вопросы) . Повысится  активность родителей.  Считаю, что проектный метод в деятельности ДОУ на практике показывает преимущество и эффективность. Технология проектирования является уникальным средством обеспечения сотрудничества, сотворчества детей и взрослых, способом реализации личностно-ориентированного подхода к образованию</a:t>
            </a:r>
            <a:r>
              <a:rPr lang="ru-RU" dirty="0" smtClean="0"/>
              <a:t>.   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Арсен\Рабочий стол\МАМА\Сюжетно-ролевая игра,фото\IMG_10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0648"/>
            <a:ext cx="8424936" cy="633670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Спасибо за внимание!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Берегите себя! Соблюдайте правила пожарной безопасности!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Помните! Огонь может быть другом , но может быть и врагом из-за нашей халатности!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30000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Арсен\Рабочий стол\МАМА\Сюжетно-ролевая игра,фото\IMG_106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271" y="332656"/>
            <a:ext cx="8355185" cy="612211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Вид проекта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  <a:r>
              <a:rPr lang="ru-RU" dirty="0" err="1" smtClean="0">
                <a:solidFill>
                  <a:srgbClr val="0070C0"/>
                </a:solidFill>
              </a:rPr>
              <a:t>дестско</a:t>
            </a:r>
            <a:r>
              <a:rPr lang="ru-RU" dirty="0" smtClean="0">
                <a:solidFill>
                  <a:srgbClr val="0070C0"/>
                </a:solidFill>
              </a:rPr>
              <a:t>-взрослый (педагогический) проект долгосрочный.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Тип проекта</a:t>
            </a:r>
            <a:r>
              <a:rPr lang="ru-RU" dirty="0" smtClean="0">
                <a:solidFill>
                  <a:srgbClr val="0070C0"/>
                </a:solidFill>
              </a:rPr>
              <a:t>: информационно – </a:t>
            </a:r>
            <a:r>
              <a:rPr lang="ru-RU" dirty="0" err="1" smtClean="0">
                <a:solidFill>
                  <a:srgbClr val="0070C0"/>
                </a:solidFill>
              </a:rPr>
              <a:t>практико</a:t>
            </a:r>
            <a:r>
              <a:rPr lang="ru-RU" dirty="0" smtClean="0">
                <a:solidFill>
                  <a:srgbClr val="0070C0"/>
                </a:solidFill>
              </a:rPr>
              <a:t> – ориентированный.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Цель проекта</a:t>
            </a:r>
            <a:r>
              <a:rPr lang="ru-RU" b="1" dirty="0" smtClean="0">
                <a:solidFill>
                  <a:srgbClr val="0070C0"/>
                </a:solidFill>
              </a:rPr>
              <a:t>: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формировать у детей осознанное и ответственное отношение к выполнению правил пожарной безопасности, вооружить знаниями, умениями и навыками, необходимыми для действия в экстремальных ситуациях.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Задачи проекта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- Познакомить с историей возникновения огня.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- Дать понятие детям, что огонь бывает другом, а бывает и врагом.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- Учить детей видеть, когда огонь друг, а когда враг.                                                                                 - Помочь детям запомнить правила пожарной безопасности.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- Развивать  воображение и творческие способности дошкольников через сюжетно-ролевую игру.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- Воспитывать чувство осторожности и самосохранения.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-Закрепить правила пожарной безопасности и действий людей в экстремальной ситуации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Участники проекта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 </a:t>
            </a:r>
            <a:r>
              <a:rPr lang="ru-RU" dirty="0" smtClean="0">
                <a:solidFill>
                  <a:srgbClr val="0070C0"/>
                </a:solidFill>
              </a:rPr>
              <a:t>•                Воспитатели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•  Дети 5-6 лет.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•  Родители.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Срок реализации проекта</a:t>
            </a:r>
            <a:r>
              <a:rPr lang="ru-RU" dirty="0" smtClean="0">
                <a:solidFill>
                  <a:srgbClr val="0070C0"/>
                </a:solidFill>
              </a:rPr>
              <a:t>: 2012-2013 учебный год.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Актуальность: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Многие дети не обладают достаточным багажом знаний и навыков для обеспечения безопасности при обращении с огнём и огнеопасными материалами, не способны предусмотреть опасные последствия своих действий. Поэтому  обучение правилам поведения в экстремальных  ситуациях, навыкам борьбы за собственную жизнь следует начинать с дошкольного  возраста, через сюжетно – ролевую игру , ведь детский возраст является для этого  самым благоприятным 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Арсен\Рабочий стол\МАМА\Сюжетно-ролевая игра,фото\IMG_10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04664"/>
            <a:ext cx="8640960" cy="605011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89640" cy="6480720"/>
          </a:xfrm>
        </p:spPr>
        <p:txBody>
          <a:bodyPr>
            <a:noAutofit/>
          </a:bodyPr>
          <a:lstStyle/>
          <a:p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возник на основе  впечатлений от увиденного и  полученной информации. В работе над проектом соблюдался принцип последовательности, создавалась атмосфера  сотворчества. О</a:t>
            </a:r>
            <a:r>
              <a:rPr lang="ru-RU" sz="13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риентировали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детей  на использование накопленных знаний и впечатлений. </a:t>
            </a:r>
          </a:p>
          <a:p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На </a:t>
            </a:r>
            <a:r>
              <a:rPr lang="ru-RU" sz="1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1-ом  (подготовительном)  этапе</a:t>
            </a:r>
            <a:r>
              <a:rPr lang="ru-RU" sz="13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                                                                                                                                                               *провели  анкетирование  с родителями, проанализировав уровень готовности родителей к работе по данной проблеме;                                                                                                            </a:t>
            </a:r>
          </a:p>
          <a:p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*обсудили  вопросы, связанные с проектной деятельностью;                                                                                        *определили цели и задачи проекта ;                                                                                               </a:t>
            </a:r>
          </a:p>
          <a:p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*подготовили  дидактические игры по теме проекта( «Огонь-друг, огонь-враг», «Огнеопасные предметы»),  стихи, загадки, пословицы, поговорки, рассказы, сказки;                                                                                                                    </a:t>
            </a:r>
          </a:p>
          <a:p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организовали  выставку  книг «Писатели о пожаре», которые можно прочитать детям; конкурс стихотворений на тему «Спички детям не игрушка», разучивали пословицы, поговорки, загадки по пожарной тематике;                                                       </a:t>
            </a:r>
            <a:r>
              <a:rPr lang="en-US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* рассматривали плакаты и иллюстрации  в книгах; провели беседы: «Огонь – друг и огонь – враг», «Если возник пожар», «Эта спичка – невеличка», «Будь осторожен с электрическими приборами», «Профессия пожарного», «От чего загорелась ёлка», «Отважные спасатели».                                                                                                             </a:t>
            </a:r>
          </a:p>
          <a:p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*организовали  экскурсию по детскому саду с целью  знакомства с уголком противопожарной безопасности,  его назначением и  ознакомлением  со способами тушения пожара;</a:t>
            </a:r>
          </a:p>
          <a:p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На </a:t>
            </a:r>
            <a:r>
              <a:rPr lang="ru-RU" sz="13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2-ом (практическом) этапе</a:t>
            </a:r>
            <a:r>
              <a:rPr lang="ru-RU" sz="13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детей происходит формирование разнообразных знаний, умений и навыков.                                                                                                                                       </a:t>
            </a:r>
            <a:r>
              <a:rPr lang="en-US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Проблема решается в различных видах деятельности:                                                                                </a:t>
            </a:r>
            <a:r>
              <a:rPr lang="en-US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-драматизация 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«Тили -бом, тили -бом», 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инсценирование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стихотворения «Спор спичек»;                                                                                                                                          -интегрированное занятие  «Огонь-друг, огонь-враг»;                                                                     </a:t>
            </a:r>
            <a:r>
              <a:rPr lang="en-US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ru-RU" sz="1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-занятие по ИЗО: «Изобрази огонь»;                                                                                                     </a:t>
            </a:r>
            <a:r>
              <a:rPr lang="en-US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-занятия по ознакомлению  с окружающим миром: «Запомни эти правила!», «А у нас в квартире газ», «Огонь добрый и злой», «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Спички-не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игрушка!», «Пожар в лесу», «Внимание: ёлка!», «Чтобы не было беды»;                                                                                                     -занятие по художественной литературе:  чтение рассказа Т. Фетисова  «Куда спешат красные машины»; чтение с пересказом рассказа Л. Толстого «Пожарные собаки»;  произведения К.И.Чуковского «Путаница», сказки С.Я.Маршака «Дядя Стёпа», произведений Б.Житкова «Дым»,  «Пожар»,  сказок «Как человек подружился с огнём», «Как огонь воду замуж взял»,  произведения С.Я.Маршака «Пожар»;                                                                           -сюжетно-ролевые игры: «Больница. Медицинский осмотр пожарных», «Водитель пожарной машины», «Пожар в доме», «Пожарные на учении»;                                                                                                                      </a:t>
            </a:r>
            <a:r>
              <a:rPr lang="en-US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 тренировочная эвакуация детей при пожаре; </a:t>
            </a:r>
            <a:endParaRPr lang="ru-RU" sz="1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Арсен\Рабочий стол\МАМА\Сюжетно-ролевая игра,фото\IMG_10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332656"/>
            <a:ext cx="8424936" cy="612211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-  игры-развлечения: «Пожарные», «Весёлые старты» ,тематические досуги, дидактические игры: «</a:t>
            </a:r>
            <a:r>
              <a:rPr lang="ru-RU" dirty="0" err="1" smtClean="0">
                <a:solidFill>
                  <a:srgbClr val="0070C0"/>
                </a:solidFill>
              </a:rPr>
              <a:t>Верно-не</a:t>
            </a:r>
            <a:r>
              <a:rPr lang="ru-RU" dirty="0" smtClean="0">
                <a:solidFill>
                  <a:srgbClr val="0070C0"/>
                </a:solidFill>
              </a:rPr>
              <a:t> верно», «Закончи предложение», «Что будет, если…», «Огонь-друг, огонь-враг», «Найди недостающие детали», «Это я и мои друзья», «Почему возник пожар?», «Слушай внимательно», «Огнеопасные предметы» - просмотр «Уроков осторожности тётушки Совы» ;                                                                               -  создание специальных ситуаций: «Действия при пожаре», «Вызови пожарных», «На тебе горит одежда»;                                                                                                                                   -литературная викторина «Огонь – друг и огонь –враг»                                                                                                                          -подвижные игры: «Огонь и вода», «Эстафеты», «Пройди – не задень», «Путаница» ,  «Пожарная команда», «Ловкие руки», « Пожар!», «Пожарные на учении»;                                                                                                                          Родители должны принять участие  в конкурсе рисунков «Не играй с огнём!». В приёмной комнате  оформить папку-передвижку для родителей "Огонь – опасная игра" и стенгазеты «Правила пожарной безопасности» и «Ой, пожар».                                                                                                                                                                                                                                                 Провести   консультацию  медицинского работника на тему «Оказание первой медицинской помощи при ожогах»; подготовить сообщение «Азбука осторожности» на родительском собрании   и обмен опытом в изучении  правил  пожарной безопасности в семье Королёва Дениса.                                                       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  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 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Арсен\Рабочий стол\МАМА\Сюжетно-ролевая игра,фото\SAM_06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88640"/>
            <a:ext cx="8424936" cy="64087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Арсен\Рабочий стол\МАМА\Сюжетно-ролевая игра,фото\SAM_06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1007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Проект  сюжетно-ролевой игры                                                  «Пожарные на учении»                                                                          Автор проекта:                                                      Арутюнян  Аревик  Аликоевна                                                                                                                                                                                                                                                                             воспитатель МАДОУ « детский                               сад  комбинированного                                                         вида №75                                                                                                                                             Энгельс-2013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Предполагаемые результаты </vt:lpstr>
      <vt:lpstr>Слайд 13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сюжетно-ролевой игры «Пожарные на учении»                                    Автор проекта:    Арутюнян  Аревик  Аликоевна-                                                                                                                                                                                                                                          воспитатель МБДОУ детский сад  комбинированного вида №75                                                                                                                                             Энгельс-2012   </dc:title>
  <dc:creator>Arsen</dc:creator>
  <cp:lastModifiedBy>asus</cp:lastModifiedBy>
  <cp:revision>19</cp:revision>
  <dcterms:created xsi:type="dcterms:W3CDTF">2012-11-15T04:07:54Z</dcterms:created>
  <dcterms:modified xsi:type="dcterms:W3CDTF">2014-01-07T15:59:15Z</dcterms:modified>
</cp:coreProperties>
</file>