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8" r:id="rId4"/>
    <p:sldId id="259" r:id="rId5"/>
    <p:sldId id="260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660"/>
  </p:normalViewPr>
  <p:slideViewPr>
    <p:cSldViewPr>
      <p:cViewPr varScale="1">
        <p:scale>
          <a:sx n="70" d="100"/>
          <a:sy n="70" d="100"/>
        </p:scale>
        <p:origin x="-13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9B5A-8E8F-4A74-8F82-2DA1C285522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2C7D3-D893-47F0-B030-6CF70E681B54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56792"/>
            <a:ext cx="8458200" cy="45189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Влияние тепла и света на комнатные растения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ДРАЦЕНА.КАКТУС.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Выполнил: ученик 3 «Б» экспериментального класса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КОЖАХМЕТ БАТЫРБЕК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458200" cy="7920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ГУ ОСШ «МЫРЗАКЕНТ»</a:t>
            </a:r>
          </a:p>
          <a:p>
            <a:pPr algn="ctr"/>
            <a:endParaRPr lang="ru-RU" sz="18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ТВОРЧЕСКАЯ РАБОТА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1" y="2778981"/>
            <a:ext cx="1872208" cy="170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767316"/>
            <a:ext cx="1963739" cy="160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8605"/>
            <a:ext cx="1728192" cy="163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9798"/>
            <a:ext cx="117165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98605"/>
            <a:ext cx="1907583" cy="16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7977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5256584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    РАЗМНОЖЕНИЕ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Отрезаем часть стебля драцены острым ножом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739">
            <a:off x="4738281" y="1717798"/>
            <a:ext cx="3317899" cy="42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1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3297953" cy="1328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1556792"/>
            <a:ext cx="3297954" cy="396044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Ставим отрезанный черенок в </a:t>
            </a:r>
            <a:r>
              <a:rPr lang="ru-RU" sz="3200" dirty="0" err="1">
                <a:solidFill>
                  <a:srgbClr val="FF0000"/>
                </a:solidFill>
              </a:rPr>
              <a:t>отстоенную</a:t>
            </a:r>
            <a:r>
              <a:rPr lang="ru-RU" sz="3200" dirty="0">
                <a:solidFill>
                  <a:srgbClr val="FF0000"/>
                </a:solidFill>
              </a:rPr>
              <a:t> воду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951">
            <a:off x="4806564" y="1720667"/>
            <a:ext cx="2967631" cy="378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7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1556792"/>
            <a:ext cx="3297954" cy="40497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Когда на черенке появятся корни, можно высаживать в грунт.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735">
            <a:off x="4661463" y="2138942"/>
            <a:ext cx="28098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33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12845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 знаете ли Вы, что…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…из сока драцены получают лак для покрытия металлов, краски для тканей. Краска на основе сока драцены придает волосам золотистый оттенок.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…жители тех мест, где растут драцены, подкрашивают их соком вина.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…</a:t>
            </a:r>
            <a:r>
              <a:rPr lang="ru-RU" sz="2000" dirty="0" err="1" smtClean="0">
                <a:solidFill>
                  <a:srgbClr val="FFFF00"/>
                </a:solidFill>
              </a:rPr>
              <a:t>драценовый</a:t>
            </a:r>
            <a:r>
              <a:rPr lang="ru-RU" sz="2000" dirty="0" smtClean="0">
                <a:solidFill>
                  <a:srgbClr val="FFFF00"/>
                </a:solidFill>
              </a:rPr>
              <a:t> сок, смешанный с виноградным спиртом, используют в народной медицине для лечения кожных заболеваний и язвы желудка. Предположительно, что древние жители </a:t>
            </a:r>
            <a:r>
              <a:rPr lang="ru-RU" sz="2000" dirty="0" err="1" smtClean="0">
                <a:solidFill>
                  <a:srgbClr val="FFFF00"/>
                </a:solidFill>
              </a:rPr>
              <a:t>Гуанги</a:t>
            </a:r>
            <a:r>
              <a:rPr lang="ru-RU" sz="2000" dirty="0" smtClean="0">
                <a:solidFill>
                  <a:srgbClr val="FFFF00"/>
                </a:solidFill>
              </a:rPr>
              <a:t> и Канарских островов применяли этот сок для бальзамирования умерших.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… из листьев некоторых драцен получают грубое волокно для изготовления верёвок.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5866813" cy="1224136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Про кактусы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1412776"/>
            <a:ext cx="3297954" cy="5760640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Кактусы</a:t>
            </a:r>
            <a:r>
              <a:rPr lang="ru-RU" sz="2000" dirty="0"/>
              <a:t> бывают самых различных форм, цветов и оттенков. Бес сомнения, кактусы не смогут оставить не одного человека равнодушным. Кроме великолепных форм, кактусы поражают нас великолепием своих цветов. Древние ацтеки использовали кактусы для различных целей – в пищу, в качестве живой изгороди, для изготовления иголок, зубочисток и так далее</a:t>
            </a:r>
            <a:r>
              <a:rPr lang="ru-RU" sz="1800" dirty="0"/>
              <a:t>. </a:t>
            </a:r>
            <a:endParaRPr lang="ru-RU" sz="1800" dirty="0"/>
          </a:p>
        </p:txBody>
      </p:sp>
      <p:pic>
        <p:nvPicPr>
          <p:cNvPr id="10242" name="Picture 2" descr="C:\Documents and Settings\Admin\Мои документы\Мои рисунки\Изображение\Изображение 028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4815"/>
          <a:stretch>
            <a:fillRect/>
          </a:stretch>
        </p:blipFill>
        <p:spPr bwMode="auto">
          <a:xfrm>
            <a:off x="4067944" y="1601512"/>
            <a:ext cx="4392488" cy="479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Разновидности кактусов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4136155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пустынные кактусы</a:t>
            </a:r>
            <a:r>
              <a:rPr lang="ru-RU" sz="2800" dirty="0">
                <a:solidFill>
                  <a:srgbClr val="FFC000"/>
                </a:solidFill>
              </a:rPr>
              <a:t>, хорошо себя чувствуют на прямом солнечном свету. Их можно размещать на южных окнах и зимой практически не поливать.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4208163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Лесные кактусы </a:t>
            </a:r>
            <a:r>
              <a:rPr lang="ru-RU" sz="2400" dirty="0">
                <a:solidFill>
                  <a:srgbClr val="FFC000"/>
                </a:solidFill>
              </a:rPr>
              <a:t>можно размещать на восточных и северных окнах, а летом от прямых солнечных лучей их надо затенять. Зимой полив следует ограничить.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328591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Универсальные правила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1484784"/>
            <a:ext cx="3297954" cy="537321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B050"/>
                </a:solidFill>
              </a:rPr>
              <a:t>обилие </a:t>
            </a:r>
            <a:r>
              <a:rPr lang="ru-RU" sz="2600" dirty="0">
                <a:solidFill>
                  <a:srgbClr val="00B050"/>
                </a:solidFill>
              </a:rPr>
              <a:t>солнечного света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solidFill>
                  <a:srgbClr val="00B050"/>
                </a:solidFill>
              </a:rPr>
              <a:t>равномерный летний полив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solidFill>
                  <a:srgbClr val="00B050"/>
                </a:solidFill>
              </a:rPr>
              <a:t>сухая и холодная зимовка не </a:t>
            </a:r>
            <a:r>
              <a:rPr lang="ru-RU" sz="2600" dirty="0" smtClean="0">
                <a:solidFill>
                  <a:srgbClr val="00B050"/>
                </a:solidFill>
              </a:rPr>
              <a:t>выше </a:t>
            </a:r>
            <a:r>
              <a:rPr lang="ru-RU" sz="2600" dirty="0">
                <a:solidFill>
                  <a:srgbClr val="00B050"/>
                </a:solidFill>
              </a:rPr>
              <a:t>10 градусов 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154">
            <a:off x="4211960" y="1988840"/>
            <a:ext cx="46085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8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76672"/>
            <a:ext cx="3297953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Уход за кактусами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1916832"/>
            <a:ext cx="3297954" cy="49411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задача ухода за кактусами – не допустить роста зимой, т.к. за зиму они вытягиваются и теряют нормальный вид. Зимой кактусы можно содержать на подоконниках. Чтобы корни не охлаждались, горшки ставят на подставку.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28392" cy="302433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2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3297953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Полив кактусов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43576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зависит от времени года, величины горшка, возраста растений, температуры комнат. Весной и летом, во время роста кактусов, их надо поливать ежедневно. Чем в больших горшках растут кактусы, тем они требуют более редкой поливки.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/>
            </a:r>
            <a:br>
              <a:rPr lang="ru-RU" sz="2000" dirty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5"/>
            <a:ext cx="3528392" cy="3240361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6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Размножение кактусов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99213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Для размножения подходят семена кактусов, стеблевые черенки. Можно размножать кактусы прививкой.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310">
            <a:off x="5004048" y="2420888"/>
            <a:ext cx="311622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9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64096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Цели и 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4968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1.Провести наблюдение  над </a:t>
            </a:r>
            <a:r>
              <a:rPr lang="ru-RU" sz="2400" dirty="0" err="1" smtClean="0">
                <a:solidFill>
                  <a:srgbClr val="00B050"/>
                </a:solidFill>
              </a:rPr>
              <a:t>тем,как</a:t>
            </a:r>
            <a:r>
              <a:rPr lang="ru-RU" sz="2400" dirty="0" smtClean="0">
                <a:solidFill>
                  <a:srgbClr val="00B050"/>
                </a:solidFill>
              </a:rPr>
              <a:t> влияют тепло и свет на комнатные растения.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2.Познакомиться со способами размножения драцены и кактуса.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Поделиться со  своими выводами </a:t>
            </a:r>
            <a:r>
              <a:rPr lang="ru-RU" sz="2400" dirty="0">
                <a:solidFill>
                  <a:srgbClr val="00B050"/>
                </a:solidFill>
              </a:rPr>
              <a:t>,</a:t>
            </a:r>
            <a:r>
              <a:rPr lang="ru-RU" sz="2400" dirty="0" smtClean="0">
                <a:solidFill>
                  <a:srgbClr val="00B050"/>
                </a:solidFill>
              </a:rPr>
              <a:t>привлечь к занятию друзей.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Давайте познакомимся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555955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600" dirty="0" smtClean="0">
                <a:solidFill>
                  <a:srgbClr val="002060"/>
                </a:solidFill>
              </a:rPr>
              <a:t>Я, </a:t>
            </a:r>
            <a:r>
              <a:rPr lang="ru-RU" sz="2600" dirty="0" err="1" smtClean="0">
                <a:solidFill>
                  <a:srgbClr val="002060"/>
                </a:solidFill>
              </a:rPr>
              <a:t>Кожажмет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Батырбек</a:t>
            </a:r>
            <a:r>
              <a:rPr lang="ru-RU" sz="2600" dirty="0" smtClean="0">
                <a:solidFill>
                  <a:srgbClr val="002060"/>
                </a:solidFill>
              </a:rPr>
              <a:t>, учусь в 3 «Б» экспериментальном классе.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Учусь на «отлично", учёба даётся мне легко и просто. У меня много друзей среди своих сверстников, с которыми мне нравится общаться. Ведь у нас много общего.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В свободное время я помогаю маме. У нас большая и дружная семья.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У меня много увлечений. Люблю читать, заниматься математикой, английским языком.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Одно из моих любимых увлечений-это ухаживать за комнатными </a:t>
            </a:r>
            <a:r>
              <a:rPr lang="ru-RU" sz="2600" dirty="0" err="1" smtClean="0">
                <a:solidFill>
                  <a:srgbClr val="002060"/>
                </a:solidFill>
              </a:rPr>
              <a:t>растениями,наблюдать,как</a:t>
            </a:r>
            <a:r>
              <a:rPr lang="ru-RU" sz="2600" dirty="0" smtClean="0">
                <a:solidFill>
                  <a:srgbClr val="002060"/>
                </a:solidFill>
              </a:rPr>
              <a:t> влияет тепло и свет на комнатные цветы. Сегодня я вам расскажу об этом. Поделюсь своими наблюдениями.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Изображение\Фото\Фото0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7002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5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620688"/>
            <a:ext cx="5794805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Мои цветы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Изображение\Изображение 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38">
            <a:off x="5365494" y="1440550"/>
            <a:ext cx="3005219" cy="41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Мои рисунки\Изображение\Изображение 029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 bwMode="auto">
          <a:xfrm>
            <a:off x="683568" y="242088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280919" cy="924475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Они любят хорошего внимания  себе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123" name="Picture 3" descr="C:\Documents and Settings\Admin\Мои документы\Мои рисунки\Изображение\Изображение 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9750"/>
            <a:ext cx="2902885" cy="38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4275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Драцена может стать одним из самых красивых растений в доме, но для этого нужно немного постараться. Так, например, одним из важных условий её выращивания является регулярное протирание её листочков, что я делаю один-два раза в неделю. Опрыскиваю же вообще несколько раз в день, причём один раз - обязательно рано утром. Если листочки у драцены в нижней части стебля желтеют и отмирают, пугаться не стоит. Важно, чтобы верхние листья были зелёными и здоровыми. Горшок, в котором растёт драцена, непременно должен быть широким.</a:t>
            </a:r>
          </a:p>
        </p:txBody>
      </p:sp>
    </p:spTree>
    <p:extLst>
      <p:ext uri="{BB962C8B-B14F-4D97-AF65-F5344CB8AC3E}">
        <p14:creationId xmlns:p14="http://schemas.microsoft.com/office/powerpoint/2010/main" val="151898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Драцена. Уход.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96752"/>
            <a:ext cx="5074725" cy="566124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      Уход за драценой не требует от вас много усилий, но если не соблюдать эти элементарные правила, которые мы сейчас рассмотрим – драцена может иметь плохое развитие.</a:t>
            </a:r>
          </a:p>
          <a:p>
            <a:endParaRPr lang="ru-RU" dirty="0"/>
          </a:p>
          <a:p>
            <a:r>
              <a:rPr lang="ru-RU" dirty="0"/>
              <a:t>       Содержать этот цветок необходимо не ниже 18°С. Если же этого не соблюдать – драцена замедлится в росте, а то и вовсе впадет в спячку, что приведет к ее гибели. Также не стоит размещать ее на сквозняках. Лучше всего размещать драцену на подоконниках с южной или западной стороны. В период роста цветка, ее желательно время-от-времени поворачивать, чтобы ее листья имели равномерный рост.</a:t>
            </a:r>
          </a:p>
          <a:p>
            <a:endParaRPr lang="ru-RU" dirty="0"/>
          </a:p>
          <a:p>
            <a:r>
              <a:rPr lang="ru-RU" dirty="0"/>
              <a:t>       Уход за драценой требует особого внимания к поливам. В летнее время цветок нужно поливать ежедневно, а зимой – достаточно будет 3-х раз в неделю.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1250"/>
            <a:ext cx="2641476" cy="2991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7317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48681"/>
            <a:ext cx="7125112" cy="3312367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Драцена любит воздух с повышенной влажностью, поэтому ее нужно регулярно опрыскивать – это не только повысит влажность воздуха, но и омоет пыль с листьев. От сухого воздуха, листья начинают чернеть и отмирать. Самое главное – не допускайте застоя воды в горшках, потому что избыток или нехватка воды приведет к появлению пятен на листьях или даже к гибели цветка</a:t>
            </a:r>
            <a:r>
              <a:rPr lang="ru-RU" sz="10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879">
            <a:off x="446732" y="3604777"/>
            <a:ext cx="2448272" cy="25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29126"/>
            <a:ext cx="1656184" cy="20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450">
            <a:off x="6352447" y="3776087"/>
            <a:ext cx="2016224" cy="243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Полив.       </a:t>
            </a:r>
            <a:r>
              <a:rPr lang="ru-RU" sz="3600" b="1" dirty="0" smtClean="0">
                <a:solidFill>
                  <a:srgbClr val="00B050"/>
                </a:solidFill>
              </a:rPr>
              <a:t>Удобрение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Летом </a:t>
            </a:r>
            <a:r>
              <a:rPr lang="ru-RU" dirty="0"/>
              <a:t>обильный, зимой умеренный, но с учетом температуры в помещении. Не переносит застоя воды в горшке или пересушки земляного кома. Драцены подходят для выращивания на гидропонике.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период роста с апреля по август через каждые две недели драцены подкармливают специальными комплексными удобрениями для комнатных растений. Можно использовать «Радугу», «Идеал», «Исполин» и др.</a:t>
            </a:r>
          </a:p>
        </p:txBody>
      </p:sp>
    </p:spTree>
    <p:extLst>
      <p:ext uri="{BB962C8B-B14F-4D97-AF65-F5344CB8AC3E}">
        <p14:creationId xmlns:p14="http://schemas.microsoft.com/office/powerpoint/2010/main" val="65441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92696"/>
            <a:ext cx="712308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i="1" u="sng" dirty="0" smtClean="0">
                <a:solidFill>
                  <a:srgbClr val="00B050"/>
                </a:solidFill>
              </a:rPr>
              <a:t/>
            </a:r>
            <a:br>
              <a:rPr lang="ru-RU" i="1" u="sng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ПЕРЕСАДКА  </a:t>
            </a:r>
            <a:r>
              <a:rPr lang="ru-RU" i="1" u="sng" dirty="0">
                <a:solidFill>
                  <a:srgbClr val="00B050"/>
                </a:solidFill>
              </a:rPr>
              <a:t/>
            </a:r>
            <a:br>
              <a:rPr lang="ru-RU" i="1" u="sng" dirty="0">
                <a:solidFill>
                  <a:srgbClr val="00B050"/>
                </a:solidFill>
              </a:rPr>
            </a:br>
            <a:r>
              <a:rPr lang="ru-RU" i="1" u="sng" dirty="0" smtClean="0">
                <a:solidFill>
                  <a:srgbClr val="00B050"/>
                </a:solidFill>
              </a:rPr>
              <a:t/>
            </a:r>
            <a:br>
              <a:rPr lang="ru-RU" i="1" u="sng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                           </a:t>
            </a:r>
            <a:endParaRPr lang="ru-RU" i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Весной через каждые два года. Почва – смесь тяжелой дерновой и листовой земли, перепревшего навоза или парниковой земли с добавлением песка. Корни у драцен больше расположены в верхнем слое почвы, поэтому в горшке делают большой дренаж.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1556792"/>
            <a:ext cx="3469242" cy="48965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размножение верхушечными черенками либо кусочками стебля, укореняемыми под пленкой в почве при температуре 25°С.</a:t>
            </a:r>
          </a:p>
        </p:txBody>
      </p:sp>
    </p:spTree>
    <p:extLst>
      <p:ext uri="{BB962C8B-B14F-4D97-AF65-F5344CB8AC3E}">
        <p14:creationId xmlns:p14="http://schemas.microsoft.com/office/powerpoint/2010/main" val="96972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280</TotalTime>
  <Words>832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Summer</vt:lpstr>
      <vt:lpstr> Влияние тепла и света на комнатные растения ДРАЦЕНА.КАКТУС.        Выполнил: ученик 3 «Б» экспериментального класса КОЖАХМЕТ БАТЫРБЕК</vt:lpstr>
      <vt:lpstr>Цели и задачи:</vt:lpstr>
      <vt:lpstr>Давайте познакомимся:</vt:lpstr>
      <vt:lpstr>Мои цветы</vt:lpstr>
      <vt:lpstr>Они любят хорошего внимания  себе</vt:lpstr>
      <vt:lpstr>Драцена. Уход.</vt:lpstr>
      <vt:lpstr>Презентация PowerPoint</vt:lpstr>
      <vt:lpstr>Полив.       Удобрение</vt:lpstr>
      <vt:lpstr>   ПЕРЕСАДКА                               </vt:lpstr>
      <vt:lpstr>    РАЗМНОЖЕНИЕ</vt:lpstr>
      <vt:lpstr>Презентация PowerPoint</vt:lpstr>
      <vt:lpstr>Презентация PowerPoint</vt:lpstr>
      <vt:lpstr>Презентация PowerPoint</vt:lpstr>
      <vt:lpstr>Про кактусы</vt:lpstr>
      <vt:lpstr>Разновидности кактусов</vt:lpstr>
      <vt:lpstr>Универсальные правила </vt:lpstr>
      <vt:lpstr>Уход за кактусами</vt:lpstr>
      <vt:lpstr>Полив кактусов</vt:lpstr>
      <vt:lpstr>Размножение кактусов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тепла и света на комнатные растения</dc:title>
  <dc:creator>Admin</dc:creator>
  <cp:lastModifiedBy>Admin</cp:lastModifiedBy>
  <cp:revision>25</cp:revision>
  <dcterms:created xsi:type="dcterms:W3CDTF">2012-02-14T04:13:15Z</dcterms:created>
  <dcterms:modified xsi:type="dcterms:W3CDTF">2012-02-15T06:53:48Z</dcterms:modified>
</cp:coreProperties>
</file>