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8" r:id="rId4"/>
    <p:sldId id="270" r:id="rId5"/>
    <p:sldId id="259" r:id="rId6"/>
    <p:sldId id="271" r:id="rId7"/>
    <p:sldId id="260" r:id="rId8"/>
    <p:sldId id="272" r:id="rId9"/>
    <p:sldId id="273" r:id="rId10"/>
    <p:sldId id="274" r:id="rId11"/>
    <p:sldId id="263" r:id="rId12"/>
    <p:sldId id="275" r:id="rId13"/>
    <p:sldId id="264" r:id="rId14"/>
    <p:sldId id="276" r:id="rId15"/>
    <p:sldId id="277" r:id="rId16"/>
    <p:sldId id="265" r:id="rId17"/>
    <p:sldId id="266" r:id="rId18"/>
    <p:sldId id="267" r:id="rId19"/>
    <p:sldId id="268" r:id="rId20"/>
    <p:sldId id="269" r:id="rId21"/>
    <p:sldId id="279" r:id="rId22"/>
    <p:sldId id="280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CA90F9-9973-4334-B13C-32C66E7AD078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D3881B-1C42-444B-A987-EE0028608D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Андринченко</a:t>
            </a:r>
            <a:r>
              <a:rPr lang="ru-RU" dirty="0" smtClean="0"/>
              <a:t> Иван ученик 3Б класса  Сш-34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488832" cy="2376264"/>
          </a:xfrm>
        </p:spPr>
        <p:txBody>
          <a:bodyPr/>
          <a:lstStyle/>
          <a:p>
            <a:r>
              <a:rPr lang="ru-RU" dirty="0" smtClean="0"/>
              <a:t>Наш сосед Китай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4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Китай славится своими традициями. Китайский народ очень почитает праздники, связанные  с земледелием. Существуют наиболее важные праздники, например: 1-й день первого месяца Нового года по лунному  календарю - Праздник  Весны; 15-й день первого месяца по лунному календарю - Праздник Фонарей;  5-й день пятого месяца по</a:t>
            </a:r>
          </a:p>
          <a:p>
            <a:endParaRPr lang="ru-RU" dirty="0" smtClean="0"/>
          </a:p>
          <a:p>
            <a:r>
              <a:rPr lang="ru-RU" dirty="0" smtClean="0"/>
              <a:t>Лунному календарю -  Праздник начала Лета. В эти дни устраиваются народные костюмированные шествия, во время которых китайцы стараются  задобрить богов земледелия. Китай знаменит своей долгой историей и прошлым. Население Китая — это очень мирные и трудолюбивые люди. Они уважают старших, любят детей и терпеливы к окружающим. Китайцы, по своей природе, запасливы и скромны. Они верят в гармонию и никогда не идут на конфликт. Китайцы приветливо встречают иностранцев и относятся к ним очень терпимо.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3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Наши односельчане часто бывают в Китае. В провинции </a:t>
            </a:r>
            <a:r>
              <a:rPr lang="ru-RU" dirty="0" err="1" smtClean="0"/>
              <a:t>Хейлуцзянь</a:t>
            </a:r>
            <a:r>
              <a:rPr lang="ru-RU" dirty="0" smtClean="0"/>
              <a:t> в городе </a:t>
            </a:r>
            <a:r>
              <a:rPr lang="ru-RU" dirty="0" err="1" smtClean="0"/>
              <a:t>Хейхе</a:t>
            </a:r>
            <a:r>
              <a:rPr lang="ru-RU" dirty="0" smtClean="0"/>
              <a:t> созданы условия для экономического сотрудничества. А из </a:t>
            </a:r>
            <a:r>
              <a:rPr lang="ru-RU" dirty="0" err="1" smtClean="0"/>
              <a:t>Хейхе</a:t>
            </a:r>
            <a:r>
              <a:rPr lang="ru-RU" dirty="0" smtClean="0"/>
              <a:t> отправляется поезд  в другие города страны. В том числе и в Харбин,  о котором мы постарались узнать больше.</a:t>
            </a:r>
          </a:p>
          <a:p>
            <a:endParaRPr lang="ru-RU" dirty="0" smtClean="0"/>
          </a:p>
          <a:p>
            <a:r>
              <a:rPr lang="ru-RU" dirty="0" smtClean="0"/>
              <a:t>Харбин, или как его называет китайский народ, «Северная драгоценность», был заложен  в 1898 году русскими строителями с участием китайцев в связи со строительством Китайско-Восточной железной дорогой. После революции сюда катились волны русской эмиграции, в городе работали русские школы, выходили газеты на русском языке. В Харбине до сих пор существуют русские магазины. В магазине «Чурин» можно купить чёрный хлеб и икру.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4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60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5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Сегодняшний Харбин – это индустриальный центр, один их 10 крупнейших городов страны. В Харбине – 7 городских районов и 2 уезда. Городская территория составляет около 1 637 </a:t>
            </a:r>
            <a:r>
              <a:rPr lang="ru-RU" dirty="0" err="1" smtClean="0"/>
              <a:t>кв.км</a:t>
            </a:r>
            <a:r>
              <a:rPr lang="ru-RU" dirty="0" smtClean="0"/>
              <a:t>. Основное население г. Харбина – китайцы, численность около 4-х миллионов. В городе работает более 3-х тысяч промышленных предприятий.</a:t>
            </a:r>
          </a:p>
          <a:p>
            <a:endParaRPr lang="ru-RU" dirty="0" smtClean="0"/>
          </a:p>
          <a:p>
            <a:r>
              <a:rPr lang="ru-RU" dirty="0" smtClean="0"/>
              <a:t>Харбин – один из важнейших транспортных узлов, он стоит на пересечении сухопутных, водных и воздушных путей сообщения. Город Харбин знаменит своими зимними мероприятиями. Это фестиваль ледовых и снежных  скульптур, зимнее  плавание, катание на коньках, на лыжах и парусных санях. Летом он радует туристов обилием зелени и цветов, множеством  тенистых  парков.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9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60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60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8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5107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 время работы над проектом я узнал  что …</a:t>
            </a:r>
          </a:p>
          <a:p>
            <a:endParaRPr lang="ru-RU" dirty="0" smtClean="0"/>
          </a:p>
          <a:p>
            <a:r>
              <a:rPr lang="ru-RU" dirty="0" smtClean="0"/>
              <a:t>китайцы очень трудолюбивые- 11 человек – 100%;</a:t>
            </a:r>
          </a:p>
          <a:p>
            <a:endParaRPr lang="ru-RU" dirty="0" smtClean="0"/>
          </a:p>
          <a:p>
            <a:r>
              <a:rPr lang="ru-RU" dirty="0" smtClean="0"/>
              <a:t>Китай – самая густонаселённая страна – 7 человек – 63%;</a:t>
            </a:r>
          </a:p>
          <a:p>
            <a:endParaRPr lang="ru-RU" dirty="0" smtClean="0"/>
          </a:p>
          <a:p>
            <a:r>
              <a:rPr lang="ru-RU" dirty="0" smtClean="0"/>
              <a:t>в Харбине  до сих пор существуют русские магазины – 11 человек – 100%;</a:t>
            </a:r>
          </a:p>
          <a:p>
            <a:endParaRPr lang="ru-RU" dirty="0" smtClean="0"/>
          </a:p>
          <a:p>
            <a:r>
              <a:rPr lang="ru-RU" dirty="0" smtClean="0"/>
              <a:t>в этой стране очень почитают старость и детей – 11 человек – 100%.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7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 китайцев я могу научиться……</a:t>
            </a:r>
          </a:p>
          <a:p>
            <a:endParaRPr lang="ru-RU" dirty="0" smtClean="0"/>
          </a:p>
          <a:p>
            <a:r>
              <a:rPr lang="ru-RU" dirty="0" smtClean="0"/>
              <a:t>терпению – 8 человек -72%;</a:t>
            </a:r>
          </a:p>
          <a:p>
            <a:endParaRPr lang="ru-RU" dirty="0" smtClean="0"/>
          </a:p>
          <a:p>
            <a:r>
              <a:rPr lang="ru-RU" dirty="0" smtClean="0"/>
              <a:t>трудолюбию – 11 человек – 100%;</a:t>
            </a:r>
          </a:p>
          <a:p>
            <a:endParaRPr lang="ru-RU" dirty="0" smtClean="0"/>
          </a:p>
          <a:p>
            <a:r>
              <a:rPr lang="ru-RU" dirty="0" smtClean="0"/>
              <a:t>патриотизму по отношению к своей стране- 11 человек- 100%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9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Вывод:</a:t>
            </a:r>
          </a:p>
          <a:p>
            <a:endParaRPr lang="ru-RU" dirty="0" smtClean="0"/>
          </a:p>
          <a:p>
            <a:r>
              <a:rPr lang="ru-RU" dirty="0" smtClean="0"/>
              <a:t>Близкое знакомство с любой страной  возможно, конечно же, при непосредственном её посещении. Но  вы узнали о Китае, что это многонаселённая  страна, с своим укладом жизни, национальными традициями и праздниками. Такие качества китайского народа как, трудолюбие, дисциплина и терпение китайцев, способствуют  развитию и процветанию страны.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0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Documents and Settings\Admin\Рабочий стол\кита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36" y="846836"/>
            <a:ext cx="6414223" cy="480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Наша страна - Россия. Располагается на материке Евразия. Он состоит из двух частей - Европы и Азии. Граница между ними проходит по Уральским горам. Часть территории находится в Европе, часть в Азии.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6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Documents and Settings\Admin\Рабочий стол\images 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7"/>
            <a:ext cx="8319693" cy="546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Documents and Settings\Admin\Рабочий стол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784"/>
            <a:ext cx="6840760" cy="626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Documents and Settings\Admin\Рабочий стол\index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661140"/>
            <a:ext cx="6984776" cy="559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Documents and Settings\Admin\Рабочий стол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59182"/>
            <a:ext cx="6480719" cy="50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Documents and Settings\Admin\Рабочий стол\images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3" y="1124744"/>
            <a:ext cx="663327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Documents and Settings\Admin\Рабочий стол\images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3746"/>
            <a:ext cx="7344816" cy="55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Documents and Settings\Admin\Рабочий стол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41884"/>
            <a:ext cx="5969627" cy="459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Documents and Settings\Admin\Рабочий стол\images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2179"/>
            <a:ext cx="6408711" cy="61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60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0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Китай - столица Пекин. Протяженность границы - 3 тысячи 645 км. Площадь - 9 млн. 600 тыс. кв. км. Население 1 миллиард 203 тысячи человек. Китай очень древнее государство. Наиболее экономически развита ее восточная часть.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2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60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2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Географическое положение страны</a:t>
            </a:r>
          </a:p>
          <a:p>
            <a:endParaRPr lang="ru-RU" dirty="0" smtClean="0"/>
          </a:p>
          <a:p>
            <a:r>
              <a:rPr lang="ru-RU" dirty="0" smtClean="0"/>
              <a:t>Китай находится в восточной части Евразийского материка — самого большого на планете участка суши, — на западном побережье крупнейшего в мире Тихого океана. Китай граничит с Кореей на северо-востоке, с Россией и Монголией — на севере, с Афганистаном, Пакистаном, Непалом, Бутаном и Индией — на юго-западе, с Бирмой, Лаосом и Вьетнамом — на юге. На востоке и юго-востоке КНР имеет морские границы с Японией, Филиппинами, Малайзией, Брунеем и Индонезией. Наша Амурская область на юге граничит с Китаем. Китай лежит в пределах умеренного,  субтропического и тропического климатических поясов;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6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Население Китая составляет  1 миллиард 313 миллионов. На востоке, на плодородных землях Великой Китайской равнины живет четыре пятых всего населения Китая.  Три четверти китайцев живут  в сельской местности. Сегодня Китай — одна из самых быстро развивающихся стран мира. Здесь достигли больших успехов в развитии легкой промышленности. Официальный язык в стране — китайский, денежная единица — юань.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60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9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</TotalTime>
  <Words>772</Words>
  <Application>Microsoft Office PowerPoint</Application>
  <PresentationFormat>Экран (4:3)</PresentationFormat>
  <Paragraphs>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Наш сосед Китай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сосед Китай</dc:title>
  <dc:creator>User</dc:creator>
  <cp:lastModifiedBy>Учитель</cp:lastModifiedBy>
  <cp:revision>7</cp:revision>
  <dcterms:created xsi:type="dcterms:W3CDTF">2012-04-10T08:59:46Z</dcterms:created>
  <dcterms:modified xsi:type="dcterms:W3CDTF">2012-04-11T04:51:45Z</dcterms:modified>
</cp:coreProperties>
</file>