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0" r:id="rId2"/>
    <p:sldId id="257" r:id="rId3"/>
    <p:sldId id="259" r:id="rId4"/>
    <p:sldId id="272" r:id="rId5"/>
    <p:sldId id="261" r:id="rId6"/>
    <p:sldId id="262" r:id="rId7"/>
    <p:sldId id="264" r:id="rId8"/>
    <p:sldId id="266" r:id="rId9"/>
    <p:sldId id="265" r:id="rId10"/>
    <p:sldId id="269" r:id="rId11"/>
    <p:sldId id="268" r:id="rId12"/>
    <p:sldId id="267" r:id="rId13"/>
    <p:sldId id="270" r:id="rId14"/>
    <p:sldId id="271" r:id="rId15"/>
    <p:sldId id="263" r:id="rId16"/>
    <p:sldId id="273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30BC5-4F97-4320-BD0A-25EAF188040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310888-8325-4B50-84F8-8D9DB7E17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44016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Казахстан.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3168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71744"/>
            <a:ext cx="2286016" cy="18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86322"/>
            <a:ext cx="2357454" cy="17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786322"/>
            <a:ext cx="235745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786322"/>
            <a:ext cx="228601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Национальные праздники. 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Национальный праздник — День Независимости 16 декабря.</a:t>
            </a:r>
          </a:p>
          <a:p>
            <a:r>
              <a:rPr lang="ru-RU" dirty="0" smtClean="0"/>
              <a:t>15 ноября	День национальной валюты — тенге.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2571768" cy="21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0057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2714644" cy="20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Казахстане более 7 тысяч рек имеющих длину свыше 10 км. Всего же на территории Республики Казахстан находится 39 тысяч постоянных и временных водотоков.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786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Река	общая протяженность	по территории Казахстана</a:t>
            </a:r>
          </a:p>
          <a:p>
            <a:r>
              <a:rPr lang="ru-RU" dirty="0" smtClean="0"/>
              <a:t>Иртыш	4 248 км	1 700 км</a:t>
            </a:r>
          </a:p>
          <a:p>
            <a:r>
              <a:rPr lang="ru-RU" dirty="0" smtClean="0"/>
              <a:t>Ишим	2 450 км	1 400 км</a:t>
            </a:r>
          </a:p>
          <a:p>
            <a:r>
              <a:rPr lang="ru-RU" dirty="0" smtClean="0"/>
              <a:t>Урал	2 428 км	1 082 км</a:t>
            </a:r>
          </a:p>
          <a:p>
            <a:r>
              <a:rPr lang="ru-RU" dirty="0" smtClean="0"/>
              <a:t>Сырдарья	2 219 км	1 400 км</a:t>
            </a:r>
          </a:p>
          <a:p>
            <a:r>
              <a:rPr lang="ru-RU" dirty="0" smtClean="0"/>
              <a:t>Тобол	1 591 км	800 км</a:t>
            </a:r>
          </a:p>
          <a:p>
            <a:r>
              <a:rPr lang="ru-RU" dirty="0" smtClean="0"/>
              <a:t>Или	1 439 км	815 км</a:t>
            </a:r>
          </a:p>
          <a:p>
            <a:r>
              <a:rPr lang="ru-RU" dirty="0" smtClean="0"/>
              <a:t>Чу	1 186 км	800 км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286256"/>
            <a:ext cx="214310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2447933" cy="22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Алма-ата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2786050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071602" y="1643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Алма-ата</a:t>
            </a:r>
            <a:r>
              <a:rPr lang="ru-RU" dirty="0" smtClean="0"/>
              <a:t> крупнейший город Казахстана, известный как «Южная Столица». Официальное население города — 1,4 </a:t>
            </a:r>
            <a:r>
              <a:rPr lang="ru-RU" dirty="0" err="1" smtClean="0"/>
              <a:t>млн</a:t>
            </a:r>
            <a:r>
              <a:rPr lang="ru-RU" dirty="0" smtClean="0"/>
              <a:t> .человек.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857628"/>
            <a:ext cx="2643206" cy="24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857628"/>
            <a:ext cx="2571768" cy="240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</a:t>
            </a:r>
            <a:r>
              <a:rPr lang="ru-RU" dirty="0" err="1" smtClean="0"/>
              <a:t>Алма-аты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221457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Алма-ата</a:t>
            </a:r>
            <a:r>
              <a:rPr lang="ru-RU" dirty="0" smtClean="0"/>
              <a:t> в переводе «отец яблок».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86116" y="3571876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Каток «</a:t>
            </a:r>
            <a:r>
              <a:rPr lang="ru-RU" dirty="0" err="1" smtClean="0"/>
              <a:t>Медеу</a:t>
            </a:r>
            <a:r>
              <a:rPr lang="ru-RU" dirty="0" smtClean="0"/>
              <a:t>» (Медео).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1000132" cy="162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6357958"/>
            <a:ext cx="1143008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Парк Горького.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643050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29322" y="3571876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Памятник</a:t>
            </a:r>
            <a:r>
              <a:rPr lang="en-US" dirty="0" smtClean="0"/>
              <a:t>  </a:t>
            </a:r>
            <a:r>
              <a:rPr lang="ru-RU" dirty="0" smtClean="0"/>
              <a:t>«</a:t>
            </a:r>
            <a:r>
              <a:rPr lang="en-US" dirty="0" smtClean="0"/>
              <a:t>Beatles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572008"/>
            <a:ext cx="2214578" cy="16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214546" y="6286520"/>
            <a:ext cx="1857388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Вознесенский собор.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572008"/>
            <a:ext cx="2286016" cy="15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000628" y="6215082"/>
            <a:ext cx="1857388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Дворец Республики.</a:t>
            </a:r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4572008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643834" y="6143644"/>
            <a:ext cx="4571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6215082"/>
            <a:ext cx="171448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Самая большая гостиница.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80112" y="3929066"/>
            <a:ext cx="2160240" cy="223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2357454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57290" y="2500306"/>
            <a:ext cx="59293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               Два герба </a:t>
            </a:r>
            <a:r>
              <a:rPr lang="ru-RU" sz="2800" dirty="0" err="1" smtClean="0"/>
              <a:t>Алма</a:t>
            </a:r>
            <a:r>
              <a:rPr lang="ru-RU" sz="2800" dirty="0" smtClean="0"/>
              <a:t> – </a:t>
            </a:r>
            <a:r>
              <a:rPr lang="ru-RU" sz="2800" dirty="0" err="1" smtClean="0"/>
              <a:t>аты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6447248" y="3339703"/>
            <a:ext cx="571504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535885" y="3393281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Казахстана.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Флаг                            Герб                   Деньги (тенге)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5"/>
            <a:ext cx="2357454" cy="203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428892" cy="20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428892" cy="203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Интернет – ресурсы.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  Opera </a:t>
            </a:r>
            <a:r>
              <a:rPr lang="ru-RU" sz="3600" dirty="0" smtClean="0"/>
              <a:t>сайт </a:t>
            </a:r>
            <a:r>
              <a:rPr lang="en-US" sz="3600" dirty="0" smtClean="0"/>
              <a:t>Google.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9600" dirty="0" smtClean="0"/>
              <a:t>        Автор</a:t>
            </a:r>
          </a:p>
          <a:p>
            <a:pPr marL="13716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     Елисеев</a:t>
            </a:r>
          </a:p>
          <a:p>
            <a:pPr marL="137160" indent="0">
              <a:buNone/>
            </a:pPr>
            <a:r>
              <a:rPr lang="ru-RU" sz="9600" dirty="0" smtClean="0"/>
              <a:t>      Сергей.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637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 Всё, конец!!!</a:t>
            </a:r>
            <a:endParaRPr lang="ru-RU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901014" cy="1143000"/>
          </a:xfrm>
        </p:spPr>
        <p:txBody>
          <a:bodyPr/>
          <a:lstStyle/>
          <a:p>
            <a:r>
              <a:rPr lang="ru-RU" dirty="0" smtClean="0"/>
              <a:t> Казахстан.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4291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площади территории занимает 9 место среди государств мира (2 млн. 724,9 тыс. км²). Расположение: от восточной окраины дельты Волги на западе до Алтайских гор на востоке, от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равнины на севере до Тянь-Шанской горной системы на юге страны.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3214710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323375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Астана.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Астана-столица  Казахстана . Население города, по состоянию на 1 января 2012 года, составило 743 014 жителей. Город расположен в северном Казахстане на берегу реки Ишим, на месте её наибольшего сближения с рекой Нурой.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350864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24803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643570" y="3140968"/>
            <a:ext cx="2062774" cy="21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0515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0298" y="2071678"/>
            <a:ext cx="371477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Два герба Астаны.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572132" y="264318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321703" y="2607463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 Казахстана.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516216" y="4286256"/>
            <a:ext cx="2627784" cy="21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,,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Климат страны резко континентальный и сухой. В предгорных и горных районах выпадает от 500 до 1600 мм осадков в год, в степных – 200–500, в пустынных – 100–200 мм. Средняя температура января от -18° С, а летом достигает 60 </a:t>
            </a:r>
            <a:r>
              <a:rPr lang="en-US" sz="2400" dirty="0" smtClean="0"/>
              <a:t>C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786050" cy="21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86256"/>
            <a:ext cx="2714644" cy="21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5004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57161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Общее население Казахстана по данным текущего учёта на 1 января 2011 года составляет 16 441 959 человек.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43314"/>
            <a:ext cx="32861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Еда.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250029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164305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Основные блюда являются мясными и именуются общим словом ЕТ (мясо), без уточнения названия блюда. Одним из блюд, часто именуемых просто «мясом», является бешбармак. Также популярны </a:t>
            </a:r>
            <a:r>
              <a:rPr lang="ru-RU" dirty="0" err="1" smtClean="0"/>
              <a:t>куырдак</a:t>
            </a:r>
            <a:r>
              <a:rPr lang="ru-RU" dirty="0" smtClean="0"/>
              <a:t> (жареные кусочки печени, почек, легких, сердца, кишок и т. п. без картофеля), </a:t>
            </a:r>
            <a:r>
              <a:rPr lang="ru-RU" dirty="0" err="1" smtClean="0"/>
              <a:t>кеспе</a:t>
            </a:r>
            <a:r>
              <a:rPr lang="ru-RU" dirty="0" smtClean="0"/>
              <a:t> (лапша), </a:t>
            </a:r>
            <a:r>
              <a:rPr lang="ru-RU" dirty="0" err="1" smtClean="0"/>
              <a:t>сорпа</a:t>
            </a:r>
            <a:r>
              <a:rPr lang="ru-RU" dirty="0" smtClean="0"/>
              <a:t> (мясной бульон), </a:t>
            </a:r>
            <a:r>
              <a:rPr lang="ru-RU" dirty="0" err="1" smtClean="0"/>
              <a:t>ак-сорпа</a:t>
            </a:r>
            <a:r>
              <a:rPr lang="ru-RU" dirty="0" smtClean="0"/>
              <a:t> (молочный суп с мясом, или просто мясной суп с </a:t>
            </a:r>
            <a:r>
              <a:rPr lang="ru-RU" dirty="0" err="1" smtClean="0"/>
              <a:t>куртом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242889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14818"/>
            <a:ext cx="25717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Деньги  Казахстана- тенге. 1 русский рубль – это 5 тенге.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Космодром «Байконур».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Байкону́р</a:t>
            </a:r>
            <a:r>
              <a:rPr lang="ru-RU" dirty="0" smtClean="0"/>
              <a:t> (с </a:t>
            </a:r>
            <a:r>
              <a:rPr lang="ru-RU" dirty="0" err="1" smtClean="0"/>
              <a:t>каз</a:t>
            </a:r>
            <a:r>
              <a:rPr lang="ru-RU" dirty="0" smtClean="0"/>
              <a:t>. </a:t>
            </a:r>
            <a:r>
              <a:rPr lang="ru-RU" dirty="0" err="1" smtClean="0"/>
              <a:t>Байқоңыр </a:t>
            </a:r>
            <a:r>
              <a:rPr lang="ru-RU" dirty="0" smtClean="0"/>
              <a:t>— плодородная земля). Космодром «Байконур» — первый и крупнейший[1] в мире космодром, расположен на территории Казахстана, недалеко от поселка </a:t>
            </a:r>
            <a:r>
              <a:rPr lang="ru-RU" dirty="0" err="1" smtClean="0"/>
              <a:t>Тюратам</a:t>
            </a:r>
            <a:r>
              <a:rPr lang="ru-RU" dirty="0" smtClean="0"/>
              <a:t>. Занимает площадь 6717 км².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2643206" cy="23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71942"/>
            <a:ext cx="2571768" cy="233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071942"/>
            <a:ext cx="2643206" cy="23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</TotalTime>
  <Words>440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Казахстан.</vt:lpstr>
      <vt:lpstr> Казахстан.</vt:lpstr>
      <vt:lpstr>Астана.</vt:lpstr>
      <vt:lpstr>Презентация PowerPoint</vt:lpstr>
      <vt:lpstr>Климат  Казахстана.</vt:lpstr>
      <vt:lpstr>Население.</vt:lpstr>
      <vt:lpstr>Еда.</vt:lpstr>
      <vt:lpstr>Деньги.</vt:lpstr>
      <vt:lpstr>Космодром «Байконур».</vt:lpstr>
      <vt:lpstr>Национальные праздники.  </vt:lpstr>
      <vt:lpstr>Реки.</vt:lpstr>
      <vt:lpstr>Алма-ата. </vt:lpstr>
      <vt:lpstr>Достопримечательности Алма-аты.</vt:lpstr>
      <vt:lpstr>Презентация PowerPoint</vt:lpstr>
      <vt:lpstr>Символы Казахстана.</vt:lpstr>
      <vt:lpstr>Интернет – ресурсы.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ближайшие соседи.</dc:title>
  <dc:creator>User</dc:creator>
  <cp:lastModifiedBy>uzer</cp:lastModifiedBy>
  <cp:revision>32</cp:revision>
  <dcterms:created xsi:type="dcterms:W3CDTF">2012-04-07T02:31:09Z</dcterms:created>
  <dcterms:modified xsi:type="dcterms:W3CDTF">2012-04-11T00:26:40Z</dcterms:modified>
</cp:coreProperties>
</file>