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E43A-C582-4A2C-93F0-61D7983D590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14BE-3A0D-4E82-BB98-ED27FDAA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929199"/>
            <a:ext cx="7786742" cy="1643074"/>
          </a:xfrm>
        </p:spPr>
        <p:txBody>
          <a:bodyPr/>
          <a:lstStyle/>
          <a:p>
            <a:r>
              <a:rPr lang="ru-RU" dirty="0" smtClean="0"/>
              <a:t>продукты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3929058" cy="1323972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пк\Desktop\Конкурс\картинки на занятие\яблок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2214554"/>
          </a:xfrm>
          <a:prstGeom prst="rect">
            <a:avLst/>
          </a:prstGeom>
          <a:noFill/>
        </p:spPr>
      </p:pic>
      <p:pic>
        <p:nvPicPr>
          <p:cNvPr id="1027" name="Picture 3" descr="C:\Users\пк\Desktop\Конкурс\картинки на занятие\шокола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00108"/>
            <a:ext cx="2357454" cy="2143140"/>
          </a:xfrm>
          <a:prstGeom prst="rect">
            <a:avLst/>
          </a:prstGeom>
          <a:noFill/>
        </p:spPr>
      </p:pic>
      <p:pic>
        <p:nvPicPr>
          <p:cNvPr id="1028" name="Picture 4" descr="C:\Users\пк\Desktop\Конкурс\картинки на занятие\чип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564605" cy="1900238"/>
          </a:xfrm>
          <a:prstGeom prst="rect">
            <a:avLst/>
          </a:prstGeom>
          <a:noFill/>
        </p:spPr>
      </p:pic>
      <p:pic>
        <p:nvPicPr>
          <p:cNvPr id="1029" name="Picture 5" descr="C:\Users\пк\Desktop\Конкурс\картинки на занятие\молоко.jpg"/>
          <p:cNvPicPr>
            <a:picLocks noChangeAspect="1" noChangeArrowheads="1"/>
          </p:cNvPicPr>
          <p:nvPr/>
        </p:nvPicPr>
        <p:blipFill>
          <a:blip r:embed="rId5"/>
          <a:srcRect l="3750" t="2909" r="3750" b="12098"/>
          <a:stretch>
            <a:fillRect/>
          </a:stretch>
        </p:blipFill>
        <p:spPr bwMode="auto">
          <a:xfrm>
            <a:off x="5643570" y="214290"/>
            <a:ext cx="2643206" cy="2428892"/>
          </a:xfrm>
          <a:prstGeom prst="rect">
            <a:avLst/>
          </a:prstGeom>
          <a:noFill/>
        </p:spPr>
      </p:pic>
      <p:pic>
        <p:nvPicPr>
          <p:cNvPr id="1030" name="Picture 6" descr="C:\Users\пк\Desktop\Конкурс\картинки на занятие\колбас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42" y="3071810"/>
            <a:ext cx="2928958" cy="2143140"/>
          </a:xfrm>
          <a:prstGeom prst="rect">
            <a:avLst/>
          </a:prstGeom>
          <a:noFill/>
        </p:spPr>
      </p:pic>
      <p:pic>
        <p:nvPicPr>
          <p:cNvPr id="5" name="Picture 3" descr="C:\Users\пк\Desktop\овощ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214686"/>
            <a:ext cx="2706678" cy="2315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7758138" cy="10715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еда</a:t>
            </a:r>
            <a:endParaRPr lang="ru-RU" sz="4800" dirty="0"/>
          </a:p>
        </p:txBody>
      </p:sp>
      <p:pic>
        <p:nvPicPr>
          <p:cNvPr id="4" name="Picture 7" descr="C:\Users\пк\Desktop\Конкурс\картинки на занятие\суп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357586" cy="2813956"/>
          </a:xfrm>
          <a:prstGeom prst="rect">
            <a:avLst/>
          </a:prstGeom>
          <a:noFill/>
        </p:spPr>
      </p:pic>
      <p:pic>
        <p:nvPicPr>
          <p:cNvPr id="5" name="Picture 8" descr="C:\Users\пк\Desktop\Конкурс\картинки на занятие\каша2.jpg"/>
          <p:cNvPicPr>
            <a:picLocks noChangeAspect="1" noChangeArrowheads="1"/>
          </p:cNvPicPr>
          <p:nvPr/>
        </p:nvPicPr>
        <p:blipFill>
          <a:blip r:embed="rId3"/>
          <a:srcRect l="5462" r="5462" b="5000"/>
          <a:stretch>
            <a:fillRect/>
          </a:stretch>
        </p:blipFill>
        <p:spPr bwMode="auto">
          <a:xfrm>
            <a:off x="4143372" y="357166"/>
            <a:ext cx="3286148" cy="2540018"/>
          </a:xfrm>
          <a:prstGeom prst="rect">
            <a:avLst/>
          </a:prstGeom>
          <a:noFill/>
        </p:spPr>
      </p:pic>
      <p:pic>
        <p:nvPicPr>
          <p:cNvPr id="6" name="Picture 9" descr="C:\Users\пк\Desktop\Конкурс\картинки на занятие\пир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14686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Отсканировано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715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Отсканировано 24.03.2013 19-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esktop\Конкурс\картинки на занятие\лу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957" t="15476" r="21277" b="14286"/>
          <a:stretch>
            <a:fillRect/>
          </a:stretch>
        </p:blipFill>
        <p:spPr bwMode="auto">
          <a:xfrm>
            <a:off x="0" y="1357298"/>
            <a:ext cx="4500562" cy="4214842"/>
          </a:xfrm>
          <a:prstGeom prst="rect">
            <a:avLst/>
          </a:prstGeom>
          <a:noFill/>
        </p:spPr>
      </p:pic>
      <p:pic>
        <p:nvPicPr>
          <p:cNvPr id="6147" name="Picture 3" descr="C:\Users\пк\Desktop\Конкурс\картинки на занятие\яблоко3.jpg"/>
          <p:cNvPicPr>
            <a:picLocks noChangeAspect="1" noChangeArrowheads="1"/>
          </p:cNvPicPr>
          <p:nvPr/>
        </p:nvPicPr>
        <p:blipFill>
          <a:blip r:embed="rId3"/>
          <a:srcRect l="5970" t="14706" r="10448"/>
          <a:stretch>
            <a:fillRect/>
          </a:stretch>
        </p:blipFill>
        <p:spPr bwMode="auto">
          <a:xfrm>
            <a:off x="4286248" y="1000108"/>
            <a:ext cx="4857752" cy="526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пк\Desktop\Конкурс\картинки на занятие\морковь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863629" y="1292598"/>
            <a:ext cx="6371062" cy="4357320"/>
          </a:xfrm>
          <a:prstGeom prst="rect">
            <a:avLst/>
          </a:prstGeom>
          <a:noFill/>
        </p:spPr>
      </p:pic>
      <p:pic>
        <p:nvPicPr>
          <p:cNvPr id="1026" name="Picture 2" descr="C:\Users\пк\Desktop\пе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5720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ры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321594" y="1321595"/>
            <a:ext cx="6858001" cy="4214806"/>
          </a:xfrm>
          <a:prstGeom prst="rect">
            <a:avLst/>
          </a:prstGeom>
          <a:noFill/>
        </p:spPr>
      </p:pic>
      <p:pic>
        <p:nvPicPr>
          <p:cNvPr id="2051" name="Picture 3" descr="C:\Users\пк\Desktop\лим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00454" y="1500174"/>
            <a:ext cx="68580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продукты</vt:lpstr>
      <vt:lpstr>еда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22</cp:revision>
  <dcterms:created xsi:type="dcterms:W3CDTF">2013-03-17T05:05:35Z</dcterms:created>
  <dcterms:modified xsi:type="dcterms:W3CDTF">2013-04-02T17:06:53Z</dcterms:modified>
</cp:coreProperties>
</file>