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9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B693-8A4E-4CA1-AE75-82D42B56E892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4F73-9B9F-4882-8AD4-B7043E24F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B693-8A4E-4CA1-AE75-82D42B56E892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4F73-9B9F-4882-8AD4-B7043E24F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B693-8A4E-4CA1-AE75-82D42B56E892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4F73-9B9F-4882-8AD4-B7043E24F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B693-8A4E-4CA1-AE75-82D42B56E892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4F73-9B9F-4882-8AD4-B7043E24F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B693-8A4E-4CA1-AE75-82D42B56E892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4F73-9B9F-4882-8AD4-B7043E24F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B693-8A4E-4CA1-AE75-82D42B56E892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4F73-9B9F-4882-8AD4-B7043E24F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B693-8A4E-4CA1-AE75-82D42B56E892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4F73-9B9F-4882-8AD4-B7043E24F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B693-8A4E-4CA1-AE75-82D42B56E892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4F73-9B9F-4882-8AD4-B7043E24F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B693-8A4E-4CA1-AE75-82D42B56E892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4F73-9B9F-4882-8AD4-B7043E24F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B693-8A4E-4CA1-AE75-82D42B56E892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4F73-9B9F-4882-8AD4-B7043E24F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B693-8A4E-4CA1-AE75-82D42B56E892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4F73-9B9F-4882-8AD4-B7043E24F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5B693-8A4E-4CA1-AE75-82D42B56E892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A4F73-9B9F-4882-8AD4-B7043E24F0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Autofit/>
          </a:bodyPr>
          <a:lstStyle/>
          <a:p>
            <a:r>
              <a:rPr lang="ru-RU" sz="9600" dirty="0" smtClean="0"/>
              <a:t>Молнии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79104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Класс: 3 –</a:t>
            </a:r>
            <a:r>
              <a:rPr lang="ru-RU" sz="4000" dirty="0" err="1" smtClean="0">
                <a:solidFill>
                  <a:srgbClr val="002060"/>
                </a:solidFill>
              </a:rPr>
              <a:t>й</a:t>
            </a:r>
            <a:endParaRPr lang="ru-RU" sz="4000" dirty="0" smtClean="0">
              <a:solidFill>
                <a:srgbClr val="002060"/>
              </a:solidFill>
            </a:endParaRPr>
          </a:p>
          <a:p>
            <a:r>
              <a:rPr lang="ru-RU" sz="4000" dirty="0" smtClean="0">
                <a:solidFill>
                  <a:srgbClr val="002060"/>
                </a:solidFill>
              </a:rPr>
              <a:t>Учитель: Петухова В.Н.</a:t>
            </a:r>
          </a:p>
          <a:p>
            <a:r>
              <a:rPr lang="ru-RU" sz="4000" dirty="0" smtClean="0">
                <a:solidFill>
                  <a:srgbClr val="002060"/>
                </a:solidFill>
              </a:rPr>
              <a:t>МОУ АСОШ</a:t>
            </a:r>
          </a:p>
          <a:p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Немного о молниях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dirty="0" smtClean="0"/>
              <a:t>Средняя длина молнии 2,5 километра.</a:t>
            </a:r>
          </a:p>
          <a:p>
            <a:r>
              <a:rPr lang="ru-RU" sz="4000" dirty="0" smtClean="0"/>
              <a:t>Самые длинные достигают  25 км.</a:t>
            </a:r>
          </a:p>
          <a:p>
            <a:r>
              <a:rPr lang="ru-RU" sz="4000" dirty="0" smtClean="0"/>
              <a:t>Температура у молнии более 25000 градусов.</a:t>
            </a:r>
          </a:p>
          <a:p>
            <a:r>
              <a:rPr lang="ru-RU" sz="4000" dirty="0" smtClean="0"/>
              <a:t>Молния после удара в землю превращается в камень.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Молния над Москвой – рекой и Кремлём 15 июля 2009 года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1248977203_l13_1967молния 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2077244"/>
            <a:ext cx="7488832" cy="39440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Вспышка молнии над авианосцем 8 апреля 2009 года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1248977235_l20_6597молния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991519"/>
            <a:ext cx="7992888" cy="410177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Молния ударяет в АЭС в США 2 апреля 2009 года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1248977150_l03_1853молния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916832"/>
            <a:ext cx="7200800" cy="41764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Молния ударяет в башню у космического </a:t>
            </a:r>
            <a:r>
              <a:rPr lang="ru-RU" dirty="0" err="1" smtClean="0">
                <a:solidFill>
                  <a:srgbClr val="FFFF00"/>
                </a:solidFill>
              </a:rPr>
              <a:t>шатла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Эндовер</a:t>
            </a:r>
            <a:r>
              <a:rPr lang="ru-RU" dirty="0" smtClean="0">
                <a:solidFill>
                  <a:srgbClr val="FFFF00"/>
                </a:solidFill>
              </a:rPr>
              <a:t> 10 июля2009 года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1248977178_l12_1964молния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2132856"/>
            <a:ext cx="7920880" cy="41764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Шпиль церкви загорелся от удара молнии 1 июля 2006 года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молния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701006"/>
            <a:ext cx="7416824" cy="45363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Молния в Италии в июле 2006 года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молния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772816"/>
            <a:ext cx="7776864" cy="446449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Швейцарский Федеральный дворец в Берне 17 июля 2009 года.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молния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2186780"/>
            <a:ext cx="7416824" cy="383450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Молния между самолётами на палубе  авианосца в Тихом океане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молния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772816"/>
            <a:ext cx="8136904" cy="43924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120</Words>
  <Application>Microsoft Office PowerPoint</Application>
  <PresentationFormat>Экран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Молнии</vt:lpstr>
      <vt:lpstr>Молния над Москвой – рекой и Кремлём 15 июля 2009 года</vt:lpstr>
      <vt:lpstr>Вспышка молнии над авианосцем 8 апреля 2009 года</vt:lpstr>
      <vt:lpstr>Молния ударяет в АЭС в США 2 апреля 2009 года</vt:lpstr>
      <vt:lpstr>Молния ударяет в башню у космического шатла Эндовер 10 июля2009 года</vt:lpstr>
      <vt:lpstr>Шпиль церкви загорелся от удара молнии 1 июля 2006 года</vt:lpstr>
      <vt:lpstr>Молния в Италии в июле 2006 года</vt:lpstr>
      <vt:lpstr>Швейцарский Федеральный дворец в Берне 17 июля 2009 года.</vt:lpstr>
      <vt:lpstr>Молния между самолётами на палубе  авианосца в Тихом океане</vt:lpstr>
      <vt:lpstr>Немного о молниях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Молнии</dc:title>
  <dc:creator>User</dc:creator>
  <cp:lastModifiedBy>User</cp:lastModifiedBy>
  <cp:revision>4</cp:revision>
  <dcterms:created xsi:type="dcterms:W3CDTF">2012-01-27T06:12:20Z</dcterms:created>
  <dcterms:modified xsi:type="dcterms:W3CDTF">2012-01-27T07:15:55Z</dcterms:modified>
</cp:coreProperties>
</file>