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6" r:id="rId7"/>
    <p:sldId id="260" r:id="rId8"/>
    <p:sldId id="261" r:id="rId9"/>
    <p:sldId id="262" r:id="rId10"/>
    <p:sldId id="263" r:id="rId11"/>
    <p:sldId id="283" r:id="rId12"/>
    <p:sldId id="264" r:id="rId13"/>
    <p:sldId id="267" r:id="rId14"/>
    <p:sldId id="268" r:id="rId15"/>
    <p:sldId id="269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65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D9BF1-F6C9-45A6-B404-D8EA7A65F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4AC75-DD3D-4F86-8039-2EFC11A64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6BA74-1CCF-477F-84E9-5AFB96052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6BC9-2115-4A3E-8932-9429CD447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DDBD8-F6BC-434D-8521-D8F6C0C00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AEFE-E14B-4D3E-8532-C6F5A37AD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E8647-C8B6-4890-9FF8-5906F5B0E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FFCA1-2D3C-4955-A596-1B6571697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8431-306A-4B28-81E6-AFC755CF46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14B92-7A76-4DE0-BE3A-15C4765BE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9920D-AF4C-4684-9CDC-2C56619A1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6B0BB-47EC-4542-9363-BB5BD5B12D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hyperlink" Target="http://lady-diary.ru/wp-content/uploads/2010/02/img4b81c7d81c3be-300x280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73238"/>
            <a:ext cx="8424863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Разговор о </a:t>
            </a:r>
            <a:r>
              <a:rPr lang="ru-RU" smtClean="0">
                <a:solidFill>
                  <a:schemeClr val="bg1"/>
                </a:solidFill>
              </a:rPr>
              <a:t>правильном питании.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Польза завтрака.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8496300" cy="1655762"/>
          </a:xfrm>
        </p:spPr>
        <p:txBody>
          <a:bodyPr/>
          <a:lstStyle/>
          <a:p>
            <a:r>
              <a:rPr lang="ru-RU" sz="2400" dirty="0" smtClean="0">
                <a:solidFill>
                  <a:srgbClr val="FFFF99"/>
                </a:solidFill>
              </a:rPr>
              <a:t>Составитель  Мелешко Елена Николаевна</a:t>
            </a:r>
          </a:p>
          <a:p>
            <a:r>
              <a:rPr lang="ru-RU" sz="2400" dirty="0" smtClean="0">
                <a:solidFill>
                  <a:srgbClr val="FFFF99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rgbClr val="FFFF99"/>
                </a:solidFill>
              </a:rPr>
              <a:t>МБОУ «СОШ № 11» г. Кемерово</a:t>
            </a:r>
            <a:endParaRPr lang="ru-RU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9286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«Английская» каша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1268413"/>
            <a:ext cx="4900618" cy="51133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Англичане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люди практичные и рассудительные — вовсе не зря сделали овсяную кашу своим традиционным завтраком. Из всех злаковых культур именно овес считается самым питательным и полезным. Белковых веществ в нем содержится около 13%.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«Английская» каш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29586" cy="9286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Геркулесовая(овсяная) каша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3"/>
            <a:ext cx="5114932" cy="27146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ней много незаменимых аминокислот, минеральных веществ, витаминов В и Е (способствующие росту детского организма)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07207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Очень полезны и овсяные хлопья.</a:t>
            </a:r>
            <a:endParaRPr lang="ru-RU" sz="2800" dirty="0"/>
          </a:p>
        </p:txBody>
      </p:sp>
      <p:pic>
        <p:nvPicPr>
          <p:cNvPr id="12290" name="Picture 2" descr="Геркулесовая ка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33375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«Греческое» зерно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000109"/>
            <a:ext cx="4686304" cy="392908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Греции и Италии гречиху называли «турецким зерном», во Франции и Испании — «сарацинским хлебом», в Германии — «языческой буковой пшеницей».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«Греческое» зер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07207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А </a:t>
            </a:r>
            <a:r>
              <a:rPr lang="ru-RU" sz="2400" dirty="0"/>
              <a:t>ведь гречиха — исконно русская культура, родом из Южной Сибири, с Алтая. Исстари сытная гречневая каша, наравне со щами и ржаным хлебом, почиталась основой богатырского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Ячневая каша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142984"/>
            <a:ext cx="5500694" cy="407196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Еще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вида крупы, без которых не обходится традиционная русская кухня, изготавливают из проса и ячменя. По биологической ценности пшено — ядро проса с удаленными шлифованием наружными оболочками — значительно уступает овсу или гречневой крупе. В нем сравнительно немного белка — около 10%.</a:t>
            </a:r>
            <a:endParaRPr lang="ru-RU" sz="2400" dirty="0"/>
          </a:p>
        </p:txBody>
      </p:sp>
      <p:pic>
        <p:nvPicPr>
          <p:cNvPr id="4" name="Рисунок 3" descr="Традиционные русские каш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57214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В </a:t>
            </a:r>
            <a:r>
              <a:rPr lang="ru-RU" sz="2800" dirty="0"/>
              <a:t>русской кухне пшено традиционно комбинировали с молоком, сливками, тыквой.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</a:rPr>
              <a:t>Царица полей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5114932" cy="2643207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Кукуруза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наряду с картошкой, была самым главным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продуктом.</a:t>
            </a:r>
            <a:endParaRPr lang="ru-RU" sz="3600" dirty="0"/>
          </a:p>
        </p:txBody>
      </p:sp>
      <p:pic>
        <p:nvPicPr>
          <p:cNvPr id="14338" name="Picture 2" descr="http://im5-tub.yandex.net/i?id=36859172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4077193" cy="2786082"/>
          </a:xfrm>
          <a:prstGeom prst="rect">
            <a:avLst/>
          </a:prstGeom>
          <a:noFill/>
        </p:spPr>
      </p:pic>
      <p:pic>
        <p:nvPicPr>
          <p:cNvPr id="14340" name="Picture 4" descr="http://im8-tub.yandex.net/i?id=98360990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3429024" cy="2583198"/>
          </a:xfrm>
          <a:prstGeom prst="rect">
            <a:avLst/>
          </a:prstGeom>
          <a:noFill/>
        </p:spPr>
      </p:pic>
      <p:pic>
        <p:nvPicPr>
          <p:cNvPr id="14342" name="Picture 6" descr="Картинка 6 из 211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857628"/>
            <a:ext cx="3143272" cy="2667001"/>
          </a:xfrm>
          <a:prstGeom prst="rect">
            <a:avLst/>
          </a:prstGeom>
          <a:noFill/>
        </p:spPr>
      </p:pic>
      <p:pic>
        <p:nvPicPr>
          <p:cNvPr id="7" name="Picture 19" descr="J00761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14818"/>
            <a:ext cx="116363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</a:rPr>
              <a:t>Манна небесная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4972056" cy="36147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Это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библейское выражение возникло не случайно. Мелкую белую крупу всегда получали из лучших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сортов пшеницы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крупок.</a:t>
            </a:r>
            <a:endParaRPr lang="ru-RU" dirty="0"/>
          </a:p>
        </p:txBody>
      </p:sp>
      <p:pic>
        <p:nvPicPr>
          <p:cNvPr id="4" name="Рисунок 3" descr="Манна небесна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714884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Манная каша - легкоусвояемый и очень калорийный продукт. Поэтому её рекомендуют давать на завтрак ребёнку перед серьёзными нагрузками (контрольными, соревнованиями)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разнообразить вкус каши?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добавить изюм, семечки, сухофрукты, фрукты, варенье, орешки и т.д.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при помощи фруктовых и овощных соков можно изменить цвет каши, сделать её внешний вид более привлекательным.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Специалисты рекомендуют добавлять в кашу по одной чайной ложке сырых отрубей или дрожжи. Это увеличивает количество потребляемых витаминов.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Гречневая каша,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63880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Что ещё можно предложить на завтрак?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357298"/>
            <a:ext cx="4329114" cy="3143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Сыр – самый высококалорийный и питательный белково-жировой концентрат молока.</a:t>
            </a:r>
            <a:endParaRPr lang="ru-RU" dirty="0"/>
          </a:p>
        </p:txBody>
      </p:sp>
      <p:pic>
        <p:nvPicPr>
          <p:cNvPr id="4" name="Рисунок 3" descr="Составление «сырной тарелки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07207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сырах содержится полноценные легкоусвояемые белки, жиры, все незаменимые аминокислоты, минеральные вещества и витамины.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Яичные блюда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071678"/>
            <a:ext cx="5114932" cy="12144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Омлет или яичница</a:t>
            </a:r>
            <a:endParaRPr lang="ru-RU" dirty="0"/>
          </a:p>
        </p:txBody>
      </p:sp>
      <p:pic>
        <p:nvPicPr>
          <p:cNvPr id="4" name="Рисунок 3" descr="Как проверить качество яиц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 Важно ли соблюдать режим питания?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2143116"/>
            <a:ext cx="5114932" cy="423863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3366"/>
                </a:solidFill>
              </a:rPr>
              <a:t>      Соблюдение режима питания-        одно из необходимых условий    рационального питания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24578" name="Picture 2" descr="Очень увлечена приёмом пищ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714776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</a:rPr>
              <a:t> Творожные блюда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</a:t>
            </a:r>
            <a:r>
              <a:rPr lang="ru-RU" sz="4000" dirty="0" smtClean="0"/>
              <a:t>Рыбу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С</a:t>
            </a:r>
            <a:r>
              <a:rPr lang="ru-RU" sz="4000" dirty="0" smtClean="0"/>
              <a:t>осиску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Масло должно присутствовать в ежедневном рационе в ограниченном количестве.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лучше пить на завтрак?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64307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  Какао – наиболее питательный напиток.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роисхождение ча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4191016" cy="30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2786058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Чай и кофе практически отсутствуют калории, калорийность какао сопоставима с калорийностью сыра.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dirty="0" smtClean="0"/>
              <a:t>Составьте меню завтрака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Ква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000528" cy="4619644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" name="Рисунок 5" descr="Продукты с бифидобактерия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357718" cy="464347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1. Сколько раз в день школьник должен принимать пищу?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 2 раза;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2859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) 4-5 раз;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228599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в) 7 раз.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7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2.Перерывы между едой должны быть не больше: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0043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а) 1 час;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350043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б) 3-4 часа;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57187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) 6 часов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2714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3. Можно ли обойтись без завтрака в школе?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42900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а) да;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б) нет;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357187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) не знаю.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4) Нужно питаться в одно и тоже время, потому что: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85749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sz="2800" dirty="0" smtClean="0"/>
              <a:t>)  организму нужна пища;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643314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) желудок начинает вырабатывать желудочный сок;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500063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) так хочет мама.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02"/>
            <a:ext cx="8229600" cy="44529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3366"/>
                </a:solidFill>
              </a:rPr>
              <a:t>       </a:t>
            </a:r>
            <a:r>
              <a:rPr lang="ru-RU" sz="6600" dirty="0" smtClean="0">
                <a:solidFill>
                  <a:srgbClr val="FF0000"/>
                </a:solidFill>
              </a:rPr>
              <a:t>Будьте здоровы!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М.М.Безруких</a:t>
            </a:r>
            <a:r>
              <a:rPr lang="ru-RU" sz="2400" dirty="0" smtClean="0"/>
              <a:t>, </a:t>
            </a:r>
            <a:r>
              <a:rPr lang="ru-RU" sz="2400" dirty="0" err="1" smtClean="0"/>
              <a:t>Т.А.Филиппова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А.Г.Макеева</a:t>
            </a:r>
            <a:r>
              <a:rPr lang="ru-RU" sz="2400" dirty="0" smtClean="0"/>
              <a:t> «Разговор о правильном питании» (метод. пособие для учителя)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779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9080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Сколько раз в сутки должен есть младший школьник?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3366"/>
                </a:solidFill>
              </a:rPr>
              <a:t>    Не реже 4- 5 раз в сутки.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3366"/>
                </a:solidFill>
              </a:rPr>
              <a:t>Перерыв между приёмами пищи-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3366"/>
                </a:solidFill>
              </a:rPr>
              <a:t>не более 4 – 5 часов.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Это объясняется тем, что в организме ребёнка происходят активные процессы роста и созревание систем организма, происходит перестройка обмена веществ и т. д.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Режим питания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3816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 Завтрак дома</a:t>
            </a:r>
          </a:p>
          <a:p>
            <a:pPr>
              <a:buNone/>
            </a:pPr>
            <a:r>
              <a:rPr lang="ru-RU" dirty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Горячий завтрак в школе</a:t>
            </a:r>
          </a:p>
          <a:p>
            <a:pPr>
              <a:buNone/>
            </a:pPr>
            <a:r>
              <a:rPr lang="ru-RU" dirty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Обед дома</a:t>
            </a:r>
          </a:p>
          <a:p>
            <a:pPr>
              <a:buNone/>
            </a:pPr>
            <a:r>
              <a:rPr lang="ru-RU" dirty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Полдник</a:t>
            </a:r>
          </a:p>
          <a:p>
            <a:pPr>
              <a:buNone/>
            </a:pPr>
            <a:r>
              <a:rPr lang="ru-RU" dirty="0">
                <a:solidFill>
                  <a:srgbClr val="003366"/>
                </a:solidFill>
              </a:rPr>
              <a:t> </a:t>
            </a:r>
            <a:endParaRPr lang="ru-RU" dirty="0" smtClean="0">
              <a:solidFill>
                <a:srgbClr val="003366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Ужин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5" y="100010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7.30 – 8 00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335756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14.00 – 14.30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14311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11.00 – 11.30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57200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16.30 - 17.00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78645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19.00 – 19.30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271462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Калорийность- 25- 30 %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92906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35- 50 %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521495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5- 10 %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httpwww.moikompas.ru/img/compas/2008-03-21/deti_appetit/84899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</a:rPr>
              <a:t>Завтрак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На многих языках слово      «завтрак»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дословно переводится как «прекращение поста»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Пост- это время, в которое не принимается пища.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 данном случае - это ночной перерыв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 приёме пищи, он самый длительный.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Поговорим о пользе завтрака.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7" name="Рисунок 6" descr="Макаронные издел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857628"/>
            <a:ext cx="27860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 грибами в... супермарке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26193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«Английская» каш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офель — второй хлеб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929066"/>
            <a:ext cx="2857520" cy="23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Телятин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786190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к мясо превращается в колбасу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285859"/>
            <a:ext cx="2214578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342900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Какое наиболее подходящее блюдо для завтрака?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071678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КАША</a:t>
            </a:r>
          </a:p>
          <a:p>
            <a:pPr>
              <a:buFontTx/>
              <a:buChar char="-"/>
            </a:pPr>
            <a:r>
              <a:rPr lang="ru-RU" sz="3600" dirty="0" smtClean="0"/>
              <a:t>идеальное блюдо для завтрака;</a:t>
            </a:r>
          </a:p>
          <a:p>
            <a:pPr>
              <a:buFontTx/>
              <a:buChar char="-"/>
            </a:pPr>
            <a:r>
              <a:rPr lang="ru-RU" sz="3600" dirty="0" smtClean="0"/>
              <a:t> исконно русское блюдо.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14351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Чем полезна каша?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Поговорим о каше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     Каша содержит необходимое количество питательных веществ.</a:t>
            </a: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     Каша легко усваивается, что немаловажно утром (ведь организм ребёнка только «просыпается»)</a:t>
            </a:r>
          </a:p>
          <a:p>
            <a:pPr>
              <a:buNone/>
            </a:pPr>
            <a:r>
              <a:rPr lang="ru-RU" dirty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     В крупах меньше всего накапливаются вредные вещества.</a:t>
            </a:r>
          </a:p>
          <a:p>
            <a:pPr algn="ctr">
              <a:buNone/>
            </a:pP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Какие каши вы знаете?</a:t>
            </a: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Жемчужные зёрна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000109"/>
            <a:ext cx="5257808" cy="37147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</a:rPr>
              <a:t>      Рис, по сравнению с другими крупами, наиболее богат крахмалом, но содержит меньше белка, жира, минеральных веществ и витаминов.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Каша: идеальное блюдо для завтра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143272" cy="323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521495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Рис очень легко усваивается организмом.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851</TotalTime>
  <Words>827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Биология</vt:lpstr>
      <vt:lpstr>Разговор о правильном питании. Польза завтрака.</vt:lpstr>
      <vt:lpstr> Важно ли соблюдать режим питания?</vt:lpstr>
      <vt:lpstr>Сколько раз в сутки должен есть младший школьник?</vt:lpstr>
      <vt:lpstr>Режим питания</vt:lpstr>
      <vt:lpstr>Презентация PowerPoint</vt:lpstr>
      <vt:lpstr>Завтрак</vt:lpstr>
      <vt:lpstr>Поговорим о пользе завтрака.</vt:lpstr>
      <vt:lpstr>Поговорим о каше</vt:lpstr>
      <vt:lpstr>Жемчужные зёрна</vt:lpstr>
      <vt:lpstr> «Английская» каша </vt:lpstr>
      <vt:lpstr>Геркулесовая(овсяная) каша</vt:lpstr>
      <vt:lpstr>«Греческое» зерно </vt:lpstr>
      <vt:lpstr>Ячневая каша</vt:lpstr>
      <vt:lpstr>Царица полей</vt:lpstr>
      <vt:lpstr>Манна небесная</vt:lpstr>
      <vt:lpstr>Как разнообразить вкус каши?</vt:lpstr>
      <vt:lpstr>Презентация PowerPoint</vt:lpstr>
      <vt:lpstr>Что ещё можно предложить на завтрак?</vt:lpstr>
      <vt:lpstr>Яичные блюда</vt:lpstr>
      <vt:lpstr>Презентация PowerPoint</vt:lpstr>
      <vt:lpstr>Что лучше пить на завтрак?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 о правильном питании</dc:title>
  <dc:creator>XTreme</dc:creator>
  <cp:lastModifiedBy>komp</cp:lastModifiedBy>
  <cp:revision>87</cp:revision>
  <dcterms:created xsi:type="dcterms:W3CDTF">2010-12-19T11:27:26Z</dcterms:created>
  <dcterms:modified xsi:type="dcterms:W3CDTF">2012-03-18T10:16:43Z</dcterms:modified>
</cp:coreProperties>
</file>