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win=64&amp;text=%D1%80%D0%BE%D0%B6%D0%B4%D0%B5%D1%81%D1%82%D0%B2%D0%BE&amp;fp=0&amp;clid=1985544&amp;pos=20&amp;rpt=simage&amp;uinfo=ww-1263-wh-705-fw-1038-fh-499-pd-1&amp;img_url=http://img1.liveinternet.ru/images/attach/c/0/37/737/37737444_13744925_1009380617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0%B0%D0%BC%D0%BE%D0%B4%D0%B5%D0%BB%D1%8C%D0%BD%D1%8B%D0%B5%20%D0%BE%D1%82%D0%BA%D1%80%D1%8B%D1%82%D0%BA%D0%B8&amp;fp=0&amp;pos=23&amp;isize=medium&amp;uinfo=ww-1263-wh-705-fw-1038-fh-499-pd-1&amp;rpt=simage&amp;img_url=http://www.fashiontime.ru/upload/iblock/708/7088f588dcf0dbf3d420e5bb39d5b932.pn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28800"/>
            <a:ext cx="6172200" cy="201622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cap="none" dirty="0" smtClean="0">
                <a:ln/>
                <a:solidFill>
                  <a:srgbClr val="C00000"/>
                </a:solidFill>
                <a:latin typeface="Arial Black" pitchFamily="34" charset="0"/>
              </a:rPr>
              <a:t>мир открыток</a:t>
            </a:r>
            <a:endParaRPr lang="ru-RU" sz="7200" cap="none" dirty="0">
              <a:ln/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517232"/>
            <a:ext cx="4968552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МАДОУ №6 «Зоренька» 2013г.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Воспитатель: Бабаджанова С.Я.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Pictures\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558902" cy="251303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0648"/>
            <a:ext cx="42707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Новый год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Светлана\Pictures\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3168">
            <a:off x="699439" y="2671028"/>
            <a:ext cx="2663408" cy="3876872"/>
          </a:xfrm>
          <a:prstGeom prst="rect">
            <a:avLst/>
          </a:prstGeom>
          <a:noFill/>
        </p:spPr>
      </p:pic>
      <p:pic>
        <p:nvPicPr>
          <p:cNvPr id="1028" name="Picture 4" descr="C:\Users\Светлана\Pictures\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6847">
            <a:off x="5535062" y="2728124"/>
            <a:ext cx="2687106" cy="3843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Pictures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456038" cy="3528392"/>
          </a:xfrm>
          <a:prstGeom prst="rect">
            <a:avLst/>
          </a:prstGeom>
          <a:noFill/>
        </p:spPr>
      </p:pic>
      <p:pic>
        <p:nvPicPr>
          <p:cNvPr id="2052" name="Picture 4" descr="C:\Users\Светлана\Pictures\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355" y="3140968"/>
            <a:ext cx="2517465" cy="3553221"/>
          </a:xfrm>
          <a:prstGeom prst="rect">
            <a:avLst/>
          </a:prstGeom>
          <a:noFill/>
        </p:spPr>
      </p:pic>
      <p:pic>
        <p:nvPicPr>
          <p:cNvPr id="2053" name="Picture 5" descr="C:\Users\Светлана\Pictures\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4499992" cy="2831842"/>
          </a:xfrm>
          <a:prstGeom prst="rect">
            <a:avLst/>
          </a:prstGeom>
          <a:noFill/>
        </p:spPr>
      </p:pic>
      <p:pic>
        <p:nvPicPr>
          <p:cNvPr id="2054" name="Picture 6" descr="C:\Users\Светлана\Pictures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0648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492" y="404664"/>
            <a:ext cx="84850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Рождество Христово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5" name="Picture 3" descr="C:\Users\Светлана\Pictures\9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532891" cy="4680520"/>
          </a:xfrm>
          <a:prstGeom prst="rect">
            <a:avLst/>
          </a:prstGeom>
          <a:noFill/>
        </p:spPr>
      </p:pic>
      <p:pic>
        <p:nvPicPr>
          <p:cNvPr id="5126" name="Picture 6" descr="http://www.wrestrus.ru/media/content/images/d4b8bdb32328b4dc9592136e8153c32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45638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ветлана\Pictures\z106d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65713"/>
            <a:ext cx="3834744" cy="24036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5376" y="260648"/>
            <a:ext cx="6473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День рождения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 descr="C:\Users\Светлана\Pictures\z77b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5128">
            <a:off x="637778" y="1320294"/>
            <a:ext cx="2803984" cy="3491858"/>
          </a:xfrm>
          <a:prstGeom prst="rect">
            <a:avLst/>
          </a:prstGeom>
          <a:noFill/>
        </p:spPr>
      </p:pic>
      <p:pic>
        <p:nvPicPr>
          <p:cNvPr id="4100" name="Picture 4" descr="C:\Users\Светлана\Pictures\121wv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7420">
            <a:off x="5451435" y="1362170"/>
            <a:ext cx="2705108" cy="3106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6776" y="260648"/>
            <a:ext cx="3270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8 марта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5" name="Picture 5" descr="C:\Users\Светлана\Pictures\iCA04ES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2016224" cy="2448272"/>
          </a:xfrm>
          <a:prstGeom prst="rect">
            <a:avLst/>
          </a:prstGeom>
          <a:noFill/>
        </p:spPr>
      </p:pic>
      <p:pic>
        <p:nvPicPr>
          <p:cNvPr id="5126" name="Picture 6" descr="C:\Users\Светлана\Pictures\post-13796-0-33252800-1331193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149080"/>
            <a:ext cx="3619128" cy="2543353"/>
          </a:xfrm>
          <a:prstGeom prst="rect">
            <a:avLst/>
          </a:prstGeom>
          <a:noFill/>
        </p:spPr>
      </p:pic>
      <p:pic>
        <p:nvPicPr>
          <p:cNvPr id="5127" name="Picture 7" descr="C:\Users\Светлана\Pictures\iCAKCXPX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060848"/>
            <a:ext cx="2651373" cy="2304256"/>
          </a:xfrm>
          <a:prstGeom prst="rect">
            <a:avLst/>
          </a:prstGeom>
          <a:noFill/>
        </p:spPr>
      </p:pic>
      <p:pic>
        <p:nvPicPr>
          <p:cNvPr id="5128" name="Picture 8" descr="C:\Users\Светлана\Pictures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88840"/>
            <a:ext cx="302433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Светлана\Pictures\i211h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2639">
            <a:off x="5404075" y="1346233"/>
            <a:ext cx="2312944" cy="31540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47262" y="188640"/>
            <a:ext cx="7449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1 сентября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6" name="Picture 2" descr="C:\Users\Светлана\Pictures\513lp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8010">
            <a:off x="1306036" y="1255521"/>
            <a:ext cx="2453016" cy="3288652"/>
          </a:xfrm>
          <a:prstGeom prst="rect">
            <a:avLst/>
          </a:prstGeom>
          <a:noFill/>
        </p:spPr>
      </p:pic>
      <p:pic>
        <p:nvPicPr>
          <p:cNvPr id="6147" name="Picture 3" descr="C:\Users\Светлана\Pictures\532x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3672408" cy="2289998"/>
          </a:xfrm>
          <a:prstGeom prst="rect">
            <a:avLst/>
          </a:prstGeom>
          <a:noFill/>
        </p:spPr>
      </p:pic>
      <p:pic>
        <p:nvPicPr>
          <p:cNvPr id="6148" name="Picture 4" descr="C:\Users\Светлана\Pictures\516jl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21088"/>
            <a:ext cx="3610372" cy="22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Светлана\Pictures\dlya_ne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816424" cy="2664295"/>
          </a:xfrm>
          <a:prstGeom prst="rect">
            <a:avLst/>
          </a:prstGeom>
          <a:noFill/>
        </p:spPr>
      </p:pic>
      <p:pic>
        <p:nvPicPr>
          <p:cNvPr id="7170" name="Picture 2" descr="http://www.fashiontime.ru/upload/iblock/708/7088f588dcf0dbf3d420e5bb39d5b9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700536" cy="36033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82665" y="188640"/>
            <a:ext cx="6378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воими руками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2" name="Picture 4" descr="C:\Users\Светлана\Pictures\dscf9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938" y="3068960"/>
            <a:ext cx="2715947" cy="3628281"/>
          </a:xfrm>
          <a:prstGeom prst="rect">
            <a:avLst/>
          </a:prstGeom>
          <a:noFill/>
        </p:spPr>
      </p:pic>
      <p:pic>
        <p:nvPicPr>
          <p:cNvPr id="7174" name="Picture 6" descr="C:\Users\Светлана\Pictures\img_%20%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05064"/>
            <a:ext cx="199410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27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мир открыток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31</cp:revision>
  <dcterms:created xsi:type="dcterms:W3CDTF">2013-11-02T14:24:14Z</dcterms:created>
  <dcterms:modified xsi:type="dcterms:W3CDTF">2013-11-05T16:36:06Z</dcterms:modified>
</cp:coreProperties>
</file>