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Департамент образования города Москвы</a:t>
            </a:r>
            <a:br>
              <a:rPr lang="ru-RU" sz="1800" dirty="0" smtClean="0"/>
            </a:br>
            <a:r>
              <a:rPr lang="ru-RU" sz="1800" dirty="0" smtClean="0"/>
              <a:t>Северо-Восточное окружное управление образования города Москвы</a:t>
            </a:r>
            <a:br>
              <a:rPr lang="ru-RU" sz="1800" dirty="0" smtClean="0"/>
            </a:br>
            <a:r>
              <a:rPr lang="ru-RU" sz="1800" dirty="0" smtClean="0"/>
              <a:t>Государственное бюджетное образовательное учреждение детский сад комбинированного вида №711.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Городская </a:t>
            </a:r>
            <a:r>
              <a:rPr lang="ru-RU" dirty="0" err="1"/>
              <a:t>с</a:t>
            </a:r>
            <a:r>
              <a:rPr lang="ru-RU" dirty="0" err="1" smtClean="0"/>
              <a:t>тажировочная</a:t>
            </a:r>
            <a:r>
              <a:rPr lang="ru-RU" dirty="0" smtClean="0"/>
              <a:t> площадка</a:t>
            </a:r>
          </a:p>
          <a:p>
            <a:r>
              <a:rPr lang="ru-RU" sz="3200" dirty="0" smtClean="0"/>
              <a:t>«Ребенок в многонациональном мегаполисе».</a:t>
            </a:r>
          </a:p>
          <a:p>
            <a:r>
              <a:rPr lang="ru-RU" dirty="0"/>
              <a:t>с</a:t>
            </a:r>
            <a:r>
              <a:rPr lang="ru-RU" dirty="0" smtClean="0"/>
              <a:t>лушатель: Платицына С.Г</a:t>
            </a:r>
            <a:endParaRPr lang="ru-RU" dirty="0"/>
          </a:p>
          <a:p>
            <a:r>
              <a:rPr lang="ru-RU" dirty="0" smtClean="0"/>
              <a:t>2012 г.</a:t>
            </a:r>
          </a:p>
        </p:txBody>
      </p:sp>
    </p:spTree>
    <p:extLst>
      <p:ext uri="{BB962C8B-B14F-4D97-AF65-F5344CB8AC3E}">
        <p14:creationId xmlns:p14="http://schemas.microsoft.com/office/powerpoint/2010/main" val="416841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Коллективная работа </a:t>
            </a:r>
            <a:br>
              <a:rPr lang="ru-RU" b="1" dirty="0"/>
            </a:br>
            <a:r>
              <a:rPr lang="ru-RU" b="1" dirty="0"/>
              <a:t>«Букет  дружбы»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доске висит большой лист бумаги с нарисованной вазой. Детям раздаются заготовки цветов, которые они раскрашивают в свой любимый цвет. Каждый цветок педагог подписывает, а дети приклеивают его на вазу. Получается «букет дружбы». Символом группы является ваза, а цветы – это каждый ребенок. Педагог рассказывает детям, что цветы растут дружно и не обижают друг друга.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218" name="Picture 2" descr="C:\Documents and Settings\Света\Рабочий стол\мини-сайт мама\PB0700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798836"/>
            <a:ext cx="4116388" cy="30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5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Спасибо за внимание.</a:t>
            </a:r>
            <a:endParaRPr lang="ru-RU" sz="4000" dirty="0"/>
          </a:p>
        </p:txBody>
      </p:sp>
      <p:pic>
        <p:nvPicPr>
          <p:cNvPr id="4" name="Рисунок 1" descr="55-29-06-201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98500" y="3069150"/>
            <a:ext cx="7747000" cy="22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76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Выставка народных костюмов.</a:t>
            </a:r>
            <a:endParaRPr lang="ru-RU" sz="2800" dirty="0"/>
          </a:p>
        </p:txBody>
      </p:sp>
      <p:pic>
        <p:nvPicPr>
          <p:cNvPr id="4" name="Picture 2" descr="C:\Documents and Settings\Света\Рабочий стол\мини-сайт мама\PB1700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2239963"/>
            <a:ext cx="2907506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Света\Рабочий стол\мини-сайт мама\PB17007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97" y="2239963"/>
            <a:ext cx="2907506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2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Выставка кукол в народных костюмах.</a:t>
            </a:r>
            <a:endParaRPr lang="ru-RU" sz="2800" dirty="0"/>
          </a:p>
        </p:txBody>
      </p:sp>
      <p:pic>
        <p:nvPicPr>
          <p:cNvPr id="4" name="Picture 2" descr="C:\Documents and Settings\Света\Рабочий стол\мини-сайт мама\PB1700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35" y="2239963"/>
            <a:ext cx="1522979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Света\Рабочий стол\мини-сайт мама\PB17008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97" y="2239963"/>
            <a:ext cx="2907506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1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Карачаевские национальные костюмы.</a:t>
            </a:r>
            <a:br>
              <a:rPr lang="ru-RU" sz="2400" dirty="0" smtClean="0"/>
            </a:br>
            <a:r>
              <a:rPr lang="ru-RU" sz="2400" dirty="0" smtClean="0"/>
              <a:t>Русские народные костюмы.</a:t>
            </a:r>
            <a:endParaRPr lang="ru-RU" sz="2400" dirty="0"/>
          </a:p>
        </p:txBody>
      </p:sp>
      <p:pic>
        <p:nvPicPr>
          <p:cNvPr id="4" name="Picture 2" descr="C:\Documents and Settings\Света\Рабочий стол\мини-сайт мама\PB1700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2239963"/>
            <a:ext cx="2907506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вета\Рабочий стол\мини-сайт мама\PB17008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97" y="2239963"/>
            <a:ext cx="2907506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Игра «Сбор рукопожатий»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Педагог дает детям задание поздороваться за руку как можно с большим количеством детей за одну минуту, при этом с одним и тем же ребенком можно здороваться несколько раз. После этого надо посчитать свои  рукопожатия, а потом сравнить, кто сколько раз пожал руку другому. Необходимо, чтобы дети во время приветствия смотрели друг другу в глаза и говорили добрые слова (например: «Здравствуйте, я рада вас видеть»), а не просто пожимали руку на бегу.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Picture 2" descr="C:\Documents and Settings\Света\Рабочий стол\мини-сайт мама\IMG_040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97" y="2780928"/>
            <a:ext cx="384042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Света\Рабочий стол\мини-сайт мама\PB0700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51933"/>
            <a:ext cx="3783078" cy="28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9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Карачаево-Черкесская народная игра «Крепость»</a:t>
            </a:r>
            <a:br>
              <a:rPr lang="ru-RU" sz="1800" dirty="0" smtClean="0"/>
            </a:br>
            <a:r>
              <a:rPr lang="ru-RU" sz="1800" dirty="0" smtClean="0"/>
              <a:t>Дети делятся на две команды, у каждой  своя «крепость». Каждая команда старается забросить в крепость противника , как можно больше комочков бумаги (смятой заранее). Команда забросившая больше комочков становится победителем.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2" descr="C:\Documents and Settings\Света\Рабочий стол\мини-сайт мама\IMG_04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2" y="285293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Света\Рабочий стол\мини-сайт мама\IMG_042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828846"/>
            <a:ext cx="3720523" cy="29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7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Русская народная игра</a:t>
            </a:r>
            <a:r>
              <a:rPr lang="ru-RU" sz="1800" b="1" dirty="0" smtClean="0"/>
              <a:t> «Веревочка».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 smtClean="0"/>
              <a:t>Старинная </a:t>
            </a:r>
            <a:r>
              <a:rPr lang="ru-RU" sz="1800" dirty="0"/>
              <a:t>русская игра. Игра для детей от 5 лет и старше. </a:t>
            </a:r>
            <a:br>
              <a:rPr lang="ru-RU" sz="1800" dirty="0"/>
            </a:br>
            <a:r>
              <a:rPr lang="ru-RU" sz="1800" dirty="0"/>
              <a:t>Водящий перемещается внутри круга, стремясь осалить чью-то ладонь, пока она касается веревочки. Спасаясь, стоящие могут отдергивать эту ладонь от веревочки или двигать ею вдоль веревки. Осаленный , сменяет водящего.</a:t>
            </a:r>
          </a:p>
        </p:txBody>
      </p:sp>
      <p:pic>
        <p:nvPicPr>
          <p:cNvPr id="6146" name="Picture 2" descr="C:\Documents and Settings\Света\Рабочий стол\мини-сайт мама\IMG_04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3838478" cy="287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едагог- психолог\Мои документы\мои фотки на занятиях\фото толерантность\IMG_04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19" y="299695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5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 «Спящая красавица».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Девочки по очереди изображают спящую красавицу (мальчики – спящего принца). Остальные дети  по очереди подходят к ней,  и пытаются подобрать хорошие, добрые сказочные слова, которые, по их мнению, могут «разбудить» спящую красавицу. Спящая красавица может не дослушать всех детей до конца, а проснуться  от тех слов, которые ей особенно понравятся. Тот, чьим словам было отдано предпочтение, сам  становится  спящей красавицей, или спящим принцем.</a:t>
            </a:r>
          </a:p>
        </p:txBody>
      </p:sp>
      <p:pic>
        <p:nvPicPr>
          <p:cNvPr id="7170" name="Picture 2" descr="D:\педагог- психолог\Мои документы\мои фотки на занятиях\фото толерантность\IMG_04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87" y="278092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Света\Рабочий стол\мини-сайт мама\PB0700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51932"/>
            <a:ext cx="38036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7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Приглашение к национальному столу.</a:t>
            </a:r>
            <a:endParaRPr lang="ru-RU" sz="2800" dirty="0"/>
          </a:p>
        </p:txBody>
      </p:sp>
      <p:pic>
        <p:nvPicPr>
          <p:cNvPr id="8194" name="Picture 2" descr="C:\Documents and Settings\Света\Рабочий стол\мини-сайт мама\IMG_04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249289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Света\Рабочий стол\мини-сайт мама\PB17008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97" y="2420888"/>
            <a:ext cx="290750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11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433</TotalTime>
  <Words>127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Департамент образования города Москвы Северо-Восточное окружное управление образования города Москвы Государственное бюджетное образовательное учреждение детский сад комбинированного вида №711. </vt:lpstr>
      <vt:lpstr>Выставка народных костюмов.</vt:lpstr>
      <vt:lpstr>Выставка кукол в народных костюмах.</vt:lpstr>
      <vt:lpstr>Карачаевские национальные костюмы. Русские народные костюмы.</vt:lpstr>
      <vt:lpstr>Игра «Сбор рукопожатий» Педагог дает детям задание поздороваться за руку как можно с большим количеством детей за одну минуту, при этом с одним и тем же ребенком можно здороваться несколько раз. После этого надо посчитать свои  рукопожатия, а потом сравнить, кто сколько раз пожал руку другому. Необходимо, чтобы дети во время приветствия смотрели друг другу в глаза и говорили добрые слова (например: «Здравствуйте, я рада вас видеть»), а не просто пожимали руку на бегу. </vt:lpstr>
      <vt:lpstr>Карачаево-Черкесская народная игра «Крепость» Дети делятся на две команды, у каждой  своя «крепость». Каждая команда старается забросить в крепость противника , как можно больше комочков бумаги (смятой заранее). Команда забросившая больше комочков становится победителем. </vt:lpstr>
      <vt:lpstr> Русская народная игра «Веревочка».  Старинная русская игра. Игра для детей от 5 лет и старше.  Водящий перемещается внутри круга, стремясь осалить чью-то ладонь, пока она касается веревочки. Спасаясь, стоящие могут отдергивать эту ладонь от веревочки или двигать ею вдоль веревки. Осаленный , сменяет водящего.</vt:lpstr>
      <vt:lpstr> «Спящая красавица». Девочки по очереди изображают спящую красавицу (мальчики – спящего принца). Остальные дети  по очереди подходят к ней,  и пытаются подобрать хорошие, добрые сказочные слова, которые, по их мнению, могут «разбудить» спящую красавицу. Спящая красавица может не дослушать всех детей до конца, а проснуться  от тех слов, которые ей особенно понравятся. Тот, чьим словам было отдано предпочтение, сам  становится  спящей красавицей, или спящим принцем.</vt:lpstr>
      <vt:lpstr>Приглашение к национальному столу.</vt:lpstr>
      <vt:lpstr>Коллективная работа  «Букет  дружбы»  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в многонациональном мегаполисе.</dc:title>
  <cp:lastModifiedBy>Света</cp:lastModifiedBy>
  <cp:revision>22</cp:revision>
  <dcterms:modified xsi:type="dcterms:W3CDTF">2013-04-03T08:59:03Z</dcterms:modified>
</cp:coreProperties>
</file>