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76" r:id="rId2"/>
    <p:sldId id="278" r:id="rId3"/>
    <p:sldId id="279" r:id="rId4"/>
    <p:sldId id="304" r:id="rId5"/>
    <p:sldId id="290" r:id="rId6"/>
    <p:sldId id="291" r:id="rId7"/>
    <p:sldId id="298" r:id="rId8"/>
    <p:sldId id="315" r:id="rId9"/>
    <p:sldId id="297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600" kern="1200" baseline="300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Impact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 baseline="300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Impact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 baseline="300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Impact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 baseline="300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Impact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 baseline="300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Impact" pitchFamily="34" charset="0"/>
        <a:ea typeface="+mn-ea"/>
        <a:cs typeface="+mn-cs"/>
      </a:defRPr>
    </a:lvl5pPr>
    <a:lvl6pPr marL="2286000" algn="l" defTabSz="914400" rtl="0" eaLnBrk="1" latinLnBrk="0" hangingPunct="1">
      <a:defRPr sz="3600" kern="1200" baseline="300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Impact" pitchFamily="34" charset="0"/>
        <a:ea typeface="+mn-ea"/>
        <a:cs typeface="+mn-cs"/>
      </a:defRPr>
    </a:lvl6pPr>
    <a:lvl7pPr marL="2743200" algn="l" defTabSz="914400" rtl="0" eaLnBrk="1" latinLnBrk="0" hangingPunct="1">
      <a:defRPr sz="3600" kern="1200" baseline="300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Impact" pitchFamily="34" charset="0"/>
        <a:ea typeface="+mn-ea"/>
        <a:cs typeface="+mn-cs"/>
      </a:defRPr>
    </a:lvl7pPr>
    <a:lvl8pPr marL="3200400" algn="l" defTabSz="914400" rtl="0" eaLnBrk="1" latinLnBrk="0" hangingPunct="1">
      <a:defRPr sz="3600" kern="1200" baseline="300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Impact" pitchFamily="34" charset="0"/>
        <a:ea typeface="+mn-ea"/>
        <a:cs typeface="+mn-cs"/>
      </a:defRPr>
    </a:lvl8pPr>
    <a:lvl9pPr marL="3657600" algn="l" defTabSz="914400" rtl="0" eaLnBrk="1" latinLnBrk="0" hangingPunct="1">
      <a:defRPr sz="3600" kern="1200" baseline="300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Impact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7"/>
    <p:penClr>
      <a:srgbClr val="FF0000"/>
    </p:penClr>
  </p:showPr>
  <p:clrMru>
    <a:srgbClr val="0033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056" autoAdjust="0"/>
  </p:normalViewPr>
  <p:slideViewPr>
    <p:cSldViewPr>
      <p:cViewPr varScale="1">
        <p:scale>
          <a:sx n="60" d="100"/>
          <a:sy n="60" d="100"/>
        </p:scale>
        <p:origin x="-3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6F792-8AFE-4A7C-B3AA-48BC9D3A7170}" type="datetimeFigureOut">
              <a:rPr lang="ru-RU"/>
              <a:pPr>
                <a:defRPr/>
              </a:pPr>
              <a:t>02.04.2013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72111-835C-4DC5-B26B-E9D02C839F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598F2-F68D-4A36-92DF-025FD8BE01E8}" type="datetimeFigureOut">
              <a:rPr lang="ru-RU"/>
              <a:pPr>
                <a:defRPr/>
              </a:pPr>
              <a:t>02.04.2013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8277B-D358-481C-9BE1-AAEA81A48B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63DFB-4629-4F3F-8ADA-56979E86BF3A}" type="datetimeFigureOut">
              <a:rPr lang="ru-RU"/>
              <a:pPr>
                <a:defRPr/>
              </a:pPr>
              <a:t>02.04.2013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B0FCF-2305-4224-8CAD-89E99CEC78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A8A70-F930-452F-BF65-997DAC8B0364}" type="datetimeFigureOut">
              <a:rPr lang="ru-RU"/>
              <a:pPr>
                <a:defRPr/>
              </a:pPr>
              <a:t>02.04.2013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6C85E-93E3-4844-B084-B1AB103E2B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83E45-9427-44C4-B88C-52693DC519A8}" type="datetimeFigureOut">
              <a:rPr lang="ru-RU"/>
              <a:pPr>
                <a:defRPr/>
              </a:pPr>
              <a:t>02.04.2013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3101E-B5DD-45A7-B8B2-6596F4865B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587C5-4161-4C8D-B1AD-0368A087CBEB}" type="datetimeFigureOut">
              <a:rPr lang="ru-RU"/>
              <a:pPr>
                <a:defRPr/>
              </a:pPr>
              <a:t>02.04.2013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85402-3B5B-4135-80C2-5EA79E3F9D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F3EC6-777A-4673-A9AF-A202B7EE8F47}" type="datetimeFigureOut">
              <a:rPr lang="ru-RU"/>
              <a:pPr>
                <a:defRPr/>
              </a:pPr>
              <a:t>02.04.2013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96031-56A1-4736-BECD-7BA63D7E06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1F6D3-30B7-4ACE-B123-81612E376267}" type="datetimeFigureOut">
              <a:rPr lang="ru-RU"/>
              <a:pPr>
                <a:defRPr/>
              </a:pPr>
              <a:t>02.04.2013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67F12-2CB9-4E9B-93AC-33E7996948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E10A1-F573-481D-98DB-B388F9C08879}" type="datetimeFigureOut">
              <a:rPr lang="ru-RU"/>
              <a:pPr>
                <a:defRPr/>
              </a:pPr>
              <a:t>02.04.2013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38040-9F6C-4ED8-9265-38ED24A942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A8687-B095-4603-A4AC-37E40DAA7299}" type="datetimeFigureOut">
              <a:rPr lang="ru-RU"/>
              <a:pPr>
                <a:defRPr/>
              </a:pPr>
              <a:t>02.04.2013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AA611-4594-4421-90DF-66E2EE7513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866EE-3B89-41B3-BBE8-014795C7CEB7}" type="datetimeFigureOut">
              <a:rPr lang="ru-RU"/>
              <a:pPr>
                <a:defRPr/>
              </a:pPr>
              <a:t>02.04.2013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7F178-1678-4FD6-90B5-9AE8A9EFF6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9029E-8212-4AB6-9AEF-B51C3A82C465}" type="datetimeFigureOut">
              <a:rPr lang="ru-RU"/>
              <a:pPr>
                <a:defRPr/>
              </a:pPr>
              <a:t>02.04.2013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DCCA4-646D-42DE-96A9-0E2C04A17C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E791B-9A71-4722-99E8-F01D5FEF5FE1}" type="datetimeFigureOut">
              <a:rPr lang="ru-RU"/>
              <a:pPr>
                <a:defRPr/>
              </a:pPr>
              <a:t>02.04.2013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25FB6-B313-4D59-A227-6BA7A871A3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5FE4D-0145-4E50-B9AB-88C16403E12C}" type="datetimeFigureOut">
              <a:rPr lang="ru-RU"/>
              <a:pPr>
                <a:defRPr/>
              </a:pPr>
              <a:t>02.04.2013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B6FF7-8B8F-4DC6-AA77-8A5CA67425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5BE57-0A40-441E-8CE1-4ADA069EC46B}" type="datetimeFigureOut">
              <a:rPr lang="ru-RU"/>
              <a:pPr>
                <a:defRPr/>
              </a:pPr>
              <a:t>02.04.2013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D27F6-2447-4C23-8D38-A32A8E9B5A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97A7567A-CA10-498A-989A-1C73E0C5CD07}" type="datetimeFigureOut">
              <a:rPr lang="ru-RU"/>
              <a:pPr>
                <a:defRPr/>
              </a:pPr>
              <a:t>02.04.2013</a:t>
            </a:fld>
            <a:endParaRPr lang="ru-RU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EE040310-69C2-47B6-9FD9-1C12C10D03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</p:sldLayoutIdLst>
  <p:transition spd="slow">
    <p:pull dir="r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4648200" y="476250"/>
            <a:ext cx="4038600" cy="51847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smtClean="0"/>
              <a:t>Едет хлеб на мельницу, Мельницу –чудесницу. Здесь пышней, чем облака, И в любом количестве</a:t>
            </a:r>
          </a:p>
          <a:p>
            <a:pPr algn="ctr" eaLnBrk="1" hangingPunct="1">
              <a:buFontTx/>
              <a:buNone/>
            </a:pPr>
            <a:r>
              <a:rPr lang="ru-RU" sz="2800" smtClean="0"/>
              <a:t> По воле электричества</a:t>
            </a:r>
          </a:p>
          <a:p>
            <a:pPr algn="ctr" eaLnBrk="1" hangingPunct="1">
              <a:buFontTx/>
              <a:buNone/>
            </a:pPr>
            <a:r>
              <a:rPr lang="ru-RU" sz="2800" smtClean="0"/>
              <a:t>Получается мука</a:t>
            </a:r>
          </a:p>
        </p:txBody>
      </p:sp>
      <p:pic>
        <p:nvPicPr>
          <p:cNvPr id="26626" name="Picture 8" descr="9л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476250"/>
            <a:ext cx="4032250" cy="3287713"/>
          </a:xfrm>
        </p:spPr>
      </p:pic>
      <p:pic>
        <p:nvPicPr>
          <p:cNvPr id="26627" name="Picture 9" descr="9д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339975" y="3860800"/>
            <a:ext cx="2268538" cy="2659063"/>
          </a:xfrm>
        </p:spPr>
      </p:pic>
      <p:pic>
        <p:nvPicPr>
          <p:cNvPr id="26628" name="Рисунок 3" descr="shutterstock_10609697-[Converted]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963" y="4437063"/>
            <a:ext cx="1785937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5292725" y="549275"/>
            <a:ext cx="3389313" cy="5605463"/>
          </a:xfrm>
        </p:spPr>
        <p:txBody>
          <a:bodyPr/>
          <a:lstStyle/>
          <a:p>
            <a:pPr eaLnBrk="1" hangingPunct="1"/>
            <a:r>
              <a:rPr lang="ru-RU" sz="2400" smtClean="0"/>
              <a:t>На хлебозаводе стоят огромные чаны с закваской. </a:t>
            </a:r>
          </a:p>
          <a:p>
            <a:pPr eaLnBrk="1" hangingPunct="1"/>
            <a:r>
              <a:rPr lang="ru-RU" sz="2400" smtClean="0"/>
              <a:t>В чан с закваской добавляют муку, соль, сахар, воду, дрожжи и специальные машины механическими “руками” вымешивают тесто для хлеба </a:t>
            </a:r>
          </a:p>
        </p:txBody>
      </p:sp>
      <p:pic>
        <p:nvPicPr>
          <p:cNvPr id="28674" name="Picture 8" descr="1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85786" y="1714488"/>
            <a:ext cx="4608512" cy="3455987"/>
          </a:xfrm>
        </p:spPr>
      </p:pic>
      <p:pic>
        <p:nvPicPr>
          <p:cNvPr id="28676" name="Рисунок 3" descr="shutterstock_10609697-[Converted]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5013325"/>
            <a:ext cx="1512888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1" descr="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282" y="428604"/>
            <a:ext cx="4263440" cy="4500594"/>
          </a:xfrm>
        </p:spPr>
      </p:pic>
      <p:pic>
        <p:nvPicPr>
          <p:cNvPr id="2050" name="Picture 2" descr="D:\хлеб\САДИК 0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571744"/>
            <a:ext cx="4214842" cy="3643338"/>
          </a:xfrm>
          <a:prstGeom prst="rect">
            <a:avLst/>
          </a:prstGeom>
          <a:noFill/>
        </p:spPr>
      </p:pic>
      <p:pic>
        <p:nvPicPr>
          <p:cNvPr id="6" name="Рисунок 3" descr="shutterstock_10609697-[Converted]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428604"/>
            <a:ext cx="1512888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3" descr="shutterstock_10609697-[Converted]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4857760"/>
            <a:ext cx="1512888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хлеб\САДИК 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453529" cy="60722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932363" y="1125538"/>
            <a:ext cx="4038600" cy="452596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z="280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Слава хлебу на столе!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 Слава миру на земле!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Слава тем, кто хлеб растил,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 Не жалел трудов и сил.</a:t>
            </a:r>
          </a:p>
        </p:txBody>
      </p:sp>
      <p:pic>
        <p:nvPicPr>
          <p:cNvPr id="30722" name="Picture 7" descr="1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125538"/>
            <a:ext cx="4475163" cy="4352925"/>
          </a:xfrm>
        </p:spPr>
      </p:pic>
      <p:pic>
        <p:nvPicPr>
          <p:cNvPr id="30723" name="Рисунок 3" descr="shutterstock_10609697-[Converted]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-315913"/>
            <a:ext cx="1785937" cy="2143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хлеб\51739.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00042"/>
            <a:ext cx="7715304" cy="57150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хлеб\9ed6255fde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295275"/>
            <a:ext cx="6667500" cy="6267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357166"/>
            <a:ext cx="5500726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D:\хлеб\000015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58" y="548680"/>
            <a:ext cx="8591552" cy="5718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хлеб 4">
  <a:themeElements>
    <a:clrScheme name="хлеб 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хлеб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600" b="0" i="0" u="none" strike="noStrike" cap="none" normalizeH="0" baseline="30000" smtClean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Impac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600" b="0" i="0" u="none" strike="noStrike" cap="none" normalizeH="0" baseline="30000" smtClean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Impact" pitchFamily="34" charset="0"/>
          </a:defRPr>
        </a:defPPr>
      </a:lstStyle>
    </a:lnDef>
  </a:objectDefaults>
  <a:extraClrSchemeLst>
    <a:extraClrScheme>
      <a:clrScheme name="хлеб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хлеб 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хлеб 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хлеб 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хлеб 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хлеб 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хлеб 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хлеб 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хлеб 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хлеб 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хлеб 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хлеб 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</TotalTime>
  <Words>83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хлеб 4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35</cp:revision>
  <dcterms:modified xsi:type="dcterms:W3CDTF">2013-04-02T18:50:15Z</dcterms:modified>
</cp:coreProperties>
</file>