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B584-1D4F-4C70-9A73-7BBBA9CABF0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19BC-BB8E-4F6D-98AC-23C7B9C1E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AB584-1D4F-4C70-9A73-7BBBA9CABF0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B19BC-BB8E-4F6D-98AC-23C7B9C1EC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E327-C109-4325-9E0A-DCD1F0211C1C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4C336-8D78-4EC1-B696-B66C53DDAB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rok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_80d4b_a8e63403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appy-kids-cartoon-82366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wallow-picture-col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729ed_de4b0083_X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Специальное оформление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Ксения</dc:creator>
  <cp:lastModifiedBy>Ксения</cp:lastModifiedBy>
  <cp:revision>2</cp:revision>
  <dcterms:created xsi:type="dcterms:W3CDTF">2014-04-20T12:49:29Z</dcterms:created>
  <dcterms:modified xsi:type="dcterms:W3CDTF">2014-04-20T13:00:10Z</dcterms:modified>
</cp:coreProperties>
</file>