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91" r:id="rId3"/>
    <p:sldId id="261" r:id="rId4"/>
    <p:sldId id="262" r:id="rId5"/>
    <p:sldId id="264" r:id="rId6"/>
    <p:sldId id="265" r:id="rId7"/>
    <p:sldId id="266" r:id="rId8"/>
    <p:sldId id="302" r:id="rId9"/>
    <p:sldId id="267" r:id="rId10"/>
    <p:sldId id="292" r:id="rId11"/>
    <p:sldId id="303" r:id="rId12"/>
    <p:sldId id="283" r:id="rId13"/>
    <p:sldId id="294" r:id="rId14"/>
    <p:sldId id="304" r:id="rId15"/>
    <p:sldId id="301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0F199-28E6-4F0C-A460-EB78407CB771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0FDA-6D70-4345-B9DB-6BCC21AD7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E:\Мои фотографии\Юбилей школы. Картинки\vaz-2101-intro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3140968"/>
            <a:ext cx="4291012" cy="3219529"/>
          </a:xfrm>
          <a:noFill/>
        </p:spPr>
      </p:pic>
      <p:pic>
        <p:nvPicPr>
          <p:cNvPr id="8" name="Picture 1031" descr="img06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332656"/>
            <a:ext cx="5223071" cy="28654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2382416" cy="339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2034952" cy="314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429000"/>
            <a:ext cx="2160240" cy="318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839763"/>
            <a:ext cx="1407368" cy="40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ерд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76672"/>
            <a:ext cx="2867310" cy="2448272"/>
          </a:xfrm>
          <a:prstGeom prst="rect">
            <a:avLst/>
          </a:prstGeom>
        </p:spPr>
      </p:pic>
      <p:pic>
        <p:nvPicPr>
          <p:cNvPr id="3" name="Picture 2" descr="Легк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404664"/>
            <a:ext cx="2880320" cy="2525074"/>
          </a:xfrm>
          <a:prstGeom prst="rect">
            <a:avLst/>
          </a:prstGeom>
        </p:spPr>
      </p:pic>
      <p:pic>
        <p:nvPicPr>
          <p:cNvPr id="4" name="Picture 4" descr="тонкая ки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79029" y="476672"/>
            <a:ext cx="2785459" cy="2448272"/>
          </a:xfrm>
          <a:prstGeom prst="rect">
            <a:avLst/>
          </a:prstGeom>
        </p:spPr>
      </p:pic>
      <p:pic>
        <p:nvPicPr>
          <p:cNvPr id="5" name="Picture 2" descr="Желуд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3568" y="3501008"/>
            <a:ext cx="3024336" cy="2681736"/>
          </a:xfrm>
          <a:prstGeom prst="rect">
            <a:avLst/>
          </a:prstGeom>
        </p:spPr>
      </p:pic>
      <p:pic>
        <p:nvPicPr>
          <p:cNvPr id="6" name="Picture 2" descr="печен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04048" y="3510081"/>
            <a:ext cx="3024336" cy="2666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476672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Кишечник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435975" cy="2736850"/>
          </a:xfrm>
        </p:spPr>
        <p:txBody>
          <a:bodyPr/>
          <a:lstStyle/>
          <a:p>
            <a:r>
              <a:rPr lang="ru-RU" b="1" smtClean="0">
                <a:solidFill>
                  <a:srgbClr val="FF3300"/>
                </a:solidFill>
                <a:latin typeface="Arial" charset="0"/>
              </a:rPr>
              <a:t>Зачем нам знать строение тела человека?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2267744" cy="22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2267744" cy="33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2592288" cy="328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501008"/>
            <a:ext cx="1303840" cy="28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852936"/>
            <a:ext cx="1967718" cy="35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1796931"/>
            <a:ext cx="23064606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1.Что не относится к внешнему строению тела человека?        ГОЛОВА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Этот орган размером немногим больше кулака непрерывно сжимается и разжимается,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гонит кровь в сосуды.                                                                           СЕРДЦЕ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Этот орган заведует нашими мыслями и чувствами, следит за работой главных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внутренних органов – сердца и лёгких. За это его называют «командным пунктом» организма.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МОЗГ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В этом органе выделяется кислый сок, который способен переварить большую часть пищи.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Этот орган называют главным отделением «внутренней кухни».     ЖЕЛУДОК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Этот орган похож на две розовые губки. С помощью него человек дышит.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ЛЁГКИЕ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Этот орган похож на длинный извилистый «коридор». Пища в нём окончательно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переваривается и впитывается в кровь.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КИШЕЧНИК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13063/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21812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23928" y="134076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23928" y="206084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1920" y="227687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95936" y="256490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1907704" y="256490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23928" y="292494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4088" y="119675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мозг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724128" y="17728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лёгкие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206084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сердце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52120" y="24208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желудок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580112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кишечник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печень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32857"/>
            <a:ext cx="8458200" cy="1656183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родителям о внешнем и внутреннем строении человека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58200" cy="1222375"/>
          </a:xfrm>
        </p:spPr>
        <p:txBody>
          <a:bodyPr/>
          <a:lstStyle/>
          <a:p>
            <a:r>
              <a:rPr lang="ru-RU" b="1" dirty="0" smtClean="0"/>
              <a:t>Строение тела человека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00"/>
                </a:solidFill>
                <a:latin typeface="Arial" charset="0"/>
              </a:rPr>
              <a:t> План урока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>
                <a:solidFill>
                  <a:srgbClr val="FF3300"/>
                </a:solidFill>
                <a:latin typeface="Arial" charset="0"/>
              </a:rPr>
              <a:t>1</a:t>
            </a:r>
            <a:r>
              <a:rPr lang="ru-RU" smtClean="0">
                <a:solidFill>
                  <a:srgbClr val="FF3300"/>
                </a:solidFill>
                <a:latin typeface="Arial" charset="0"/>
              </a:rPr>
              <a:t>.</a:t>
            </a:r>
            <a:r>
              <a:rPr lang="ru-RU" b="1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mtClean="0">
                <a:solidFill>
                  <a:srgbClr val="FF3300"/>
                </a:solidFill>
                <a:latin typeface="Arial" charset="0"/>
              </a:rPr>
              <a:t>Удивительное тело (внешнее строение тела человека).</a:t>
            </a:r>
            <a:endParaRPr lang="ru-RU" b="1" smtClean="0">
              <a:solidFill>
                <a:srgbClr val="FF33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b="1" smtClean="0">
                <a:solidFill>
                  <a:srgbClr val="0000FF"/>
                </a:solidFill>
                <a:latin typeface="Arial" charset="0"/>
              </a:rPr>
              <a:t>2.</a:t>
            </a:r>
            <a:r>
              <a:rPr lang="ru-RU" smtClean="0">
                <a:solidFill>
                  <a:srgbClr val="0000FF"/>
                </a:solidFill>
                <a:latin typeface="Arial" charset="0"/>
              </a:rPr>
              <a:t> Суперскелет.</a:t>
            </a:r>
            <a:endParaRPr lang="ru-RU" b="1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b="1" smtClean="0">
                <a:solidFill>
                  <a:srgbClr val="FF3300"/>
                </a:solidFill>
                <a:latin typeface="Arial" charset="0"/>
              </a:rPr>
              <a:t>3.</a:t>
            </a:r>
            <a:r>
              <a:rPr lang="ru-RU" smtClean="0">
                <a:solidFill>
                  <a:srgbClr val="FF3300"/>
                </a:solidFill>
                <a:latin typeface="Arial" charset="0"/>
              </a:rPr>
              <a:t> Что у нас внутри? (внутреннее строение тела человека).</a:t>
            </a:r>
            <a:endParaRPr lang="ru-RU" b="1" smtClean="0">
              <a:solidFill>
                <a:srgbClr val="FF33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4.</a:t>
            </a:r>
            <a:r>
              <a:rPr lang="ru-RU" smtClean="0">
                <a:solidFill>
                  <a:schemeClr val="hlink"/>
                </a:solidFill>
                <a:latin typeface="Arial" charset="0"/>
              </a:rPr>
              <a:t> Зачем нам знать строение тела человека?</a:t>
            </a:r>
            <a:endParaRPr lang="ru-RU" b="1" smtClean="0">
              <a:solidFill>
                <a:schemeClr val="hlink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435975" cy="2736850"/>
          </a:xfrm>
        </p:spPr>
        <p:txBody>
          <a:bodyPr/>
          <a:lstStyle/>
          <a:p>
            <a:r>
              <a:rPr lang="ru-RU" sz="4800" b="1" smtClean="0">
                <a:solidFill>
                  <a:srgbClr val="FF3300"/>
                </a:solidFill>
                <a:latin typeface="Arial" charset="0"/>
              </a:rPr>
              <a:t>Внешнее строение тела человека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435975" cy="2736850"/>
          </a:xfrm>
        </p:spPr>
        <p:txBody>
          <a:bodyPr/>
          <a:lstStyle/>
          <a:p>
            <a:r>
              <a:rPr lang="ru-RU" sz="4800" b="1" smtClean="0">
                <a:solidFill>
                  <a:srgbClr val="FF3300"/>
                </a:solidFill>
                <a:latin typeface="Arial" charset="0"/>
              </a:rPr>
              <a:t>Суперскелет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71628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737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Внутри твоего тела находятся кости. Это – ты изнутри.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Кости соединяются в скелет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"/>
            <a:ext cx="5791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28800" y="5943600"/>
            <a:ext cx="578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Внутри ладони много маленьких косточек 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059832" y="980728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43808" y="148478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15816" y="2636912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779912" y="24208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91880" y="213285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03848" y="422108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img0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68407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115616" y="90872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259632" y="177281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83568" y="270892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707904" y="220486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635896" y="3284985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067944" y="414908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156176" y="177281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660232" y="2636912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876256" y="4869160"/>
            <a:ext cx="544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435975" cy="2736850"/>
          </a:xfrm>
        </p:spPr>
        <p:txBody>
          <a:bodyPr/>
          <a:lstStyle/>
          <a:p>
            <a:r>
              <a:rPr lang="ru-RU" sz="4800" b="1" smtClean="0">
                <a:solidFill>
                  <a:srgbClr val="FF3300"/>
                </a:solidFill>
                <a:latin typeface="Arial" charset="0"/>
              </a:rPr>
              <a:t>Внутреннее строение тела человека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2.1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226</Words>
  <Application>Microsoft Office PowerPoint</Application>
  <PresentationFormat>Экран (4:3)</PresentationFormat>
  <Paragraphs>54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Строение тела человека</vt:lpstr>
      <vt:lpstr> План урока</vt:lpstr>
      <vt:lpstr>Внешнее строение тела человека</vt:lpstr>
      <vt:lpstr>Суперскелет</vt:lpstr>
      <vt:lpstr>Слайд 6</vt:lpstr>
      <vt:lpstr>Слайд 7</vt:lpstr>
      <vt:lpstr>Слайд 8</vt:lpstr>
      <vt:lpstr>Внутреннее строение тела человека</vt:lpstr>
      <vt:lpstr>Слайд 10</vt:lpstr>
      <vt:lpstr>Слайд 11</vt:lpstr>
      <vt:lpstr>Зачем нам знать строение тела человека?</vt:lpstr>
      <vt:lpstr>Слайд 13</vt:lpstr>
      <vt:lpstr>Слайд 14</vt:lpstr>
      <vt:lpstr>Слайд 15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тела человека</dc:title>
  <dc:creator>1</dc:creator>
  <cp:lastModifiedBy>1</cp:lastModifiedBy>
  <cp:revision>36</cp:revision>
  <dcterms:created xsi:type="dcterms:W3CDTF">2011-01-17T21:32:29Z</dcterms:created>
  <dcterms:modified xsi:type="dcterms:W3CDTF">2011-01-25T14:10:36Z</dcterms:modified>
</cp:coreProperties>
</file>