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800080"/>
    <a:srgbClr val="FF3399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69" autoAdjust="0"/>
  </p:normalViewPr>
  <p:slideViewPr>
    <p:cSldViewPr>
      <p:cViewPr>
        <p:scale>
          <a:sx n="80" d="100"/>
          <a:sy n="80" d="100"/>
        </p:scale>
        <p:origin x="-103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oleObject" Target="../embeddings/____________Microsoft_Office_PowerPoint_97-20033.ppt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94"/>
          <a:ext cx="9145059" cy="6857206"/>
        </p:xfrm>
        <a:graphic>
          <a:graphicData uri="http://schemas.openxmlformats.org/presentationml/2006/ole">
            <p:oleObj spid="_x0000_s44034" name="Презентация" r:id="rId3" imgW="4569445" imgH="3426611" progId="PowerPoint.Show.8">
              <p:embed/>
            </p:oleObj>
          </a:graphicData>
        </a:graphic>
      </p:graphicFrame>
      <p:sp>
        <p:nvSpPr>
          <p:cNvPr id="6" name="Rectangle 52"/>
          <p:cNvSpPr txBox="1">
            <a:spLocks noChangeArrowheads="1"/>
          </p:cNvSpPr>
          <p:nvPr/>
        </p:nvSpPr>
        <p:spPr>
          <a:xfrm>
            <a:off x="500034" y="142852"/>
            <a:ext cx="822642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Сравнительный анализ ФГТ и ФГОС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643050"/>
          <a:ext cx="6096000" cy="767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ФГТ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ФГОС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5720" y="2000240"/>
            <a:ext cx="3071834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Планируемые итоговые результаты освоения детьми основной общеобразовательной программы дошкольного образования должны описывать интегративные качества ребенка, которые он может приобрести в результате освоения Программы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000240"/>
            <a:ext cx="2928958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3399"/>
                </a:solidFill>
              </a:rPr>
              <a:t>К целевым ориентирам дошкольного образования относятся следующие социальные и психологические характеристики личности ребёнка на этапе завершения дошкольного образования </a:t>
            </a:r>
            <a:endParaRPr lang="ru-RU" sz="2000" b="1" dirty="0">
              <a:solidFill>
                <a:srgbClr val="FF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1480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  К   РЕЗУЛЬТАТАМ  ОСВОЕНИЯ  ОСНОВНОЙ ОБРАЗОВАТЕЛЬНОЙ  ПРОГРАММЫ  ДОШКОЛЬНОГО  ОБРАЗОВАНИЯ </a:t>
            </a:r>
            <a:endParaRPr lang="ru-RU" b="1" i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1058" y="0"/>
          <a:ext cx="9146118" cy="6858000"/>
        </p:xfrm>
        <a:graphic>
          <a:graphicData uri="http://schemas.openxmlformats.org/presentationml/2006/ole">
            <p:oleObj spid="_x0000_s45058" name="Презентация" r:id="rId3" imgW="4569445" imgH="3426611" progId="PowerPoint.Show.8">
              <p:embed/>
            </p:oleObj>
          </a:graphicData>
        </a:graphic>
      </p:graphicFrame>
      <p:pic>
        <p:nvPicPr>
          <p:cNvPr id="38916" name="Picture 4" descr="http://i32.fastpic.ru/big/2012/0223/51/205bf112b45df74276e95a2b4ff77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1"/>
            <a:ext cx="1657362" cy="2071703"/>
          </a:xfrm>
          <a:prstGeom prst="rect">
            <a:avLst/>
          </a:prstGeom>
          <a:noFill/>
        </p:spPr>
      </p:pic>
      <p:sp>
        <p:nvSpPr>
          <p:cNvPr id="4" name="Rectangle 52"/>
          <p:cNvSpPr txBox="1">
            <a:spLocks noChangeArrowheads="1"/>
          </p:cNvSpPr>
          <p:nvPr/>
        </p:nvSpPr>
        <p:spPr>
          <a:xfrm>
            <a:off x="0" y="142852"/>
            <a:ext cx="8715404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Комплексные программы МБДОУ №8 «Буратино»</a:t>
            </a:r>
            <a:endParaRPr kumimoji="0" lang="ru-RU" sz="3100" b="1" i="0" u="none" strike="noStrike" kern="1200" cap="none" spc="0" normalizeH="0" baseline="0" noProof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3" descr="Программа «Развитие» Л.А.Венге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85926"/>
            <a:ext cx="1664245" cy="23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85723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Программа «Кроха» Г.Г. Григорьевой в группах раннего возраста</a:t>
            </a:r>
            <a:endParaRPr lang="ru-RU" sz="2000" b="1" dirty="0">
              <a:ln>
                <a:solidFill>
                  <a:srgbClr val="800080"/>
                </a:solidFill>
              </a:ln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4000496" y="1785926"/>
            <a:ext cx="2428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Программа «Развитие»  под руководство доктора психологических наук Л.А. </a:t>
            </a:r>
            <a:r>
              <a:rPr lang="ru-RU" sz="2000" b="1" dirty="0" err="1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Венгера</a:t>
            </a:r>
            <a:r>
              <a:rPr lang="ru-RU" sz="2000" dirty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8920" name="Picture 8" descr="http://dou-135.narod.ru/foto/programmy/odarenn_reb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643314"/>
            <a:ext cx="181278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143108" y="4429132"/>
            <a:ext cx="3357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Вариант программы </a:t>
            </a:r>
            <a:r>
              <a:rPr lang="ru-RU" sz="2000" b="1" dirty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«Развитие»  под руководство доктора психологических наук Л.А. </a:t>
            </a:r>
            <a:r>
              <a:rPr lang="ru-RU" sz="2000" b="1" dirty="0" err="1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Венгера</a:t>
            </a:r>
            <a:r>
              <a:rPr lang="ru-RU" sz="2000" b="1" dirty="0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«Одаренный ребенок»</a:t>
            </a:r>
            <a:r>
              <a:rPr lang="ru-RU" sz="2000" dirty="0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n>
                <a:solidFill>
                  <a:srgbClr val="800080"/>
                </a:solidFill>
              </a:ln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794"/>
          <a:ext cx="9144000" cy="6856412"/>
        </p:xfrm>
        <a:graphic>
          <a:graphicData uri="http://schemas.openxmlformats.org/presentationml/2006/ole">
            <p:oleObj spid="_x0000_s4098" name="Презентация" r:id="rId3" imgW="4569445" imgH="3426611" progId="PowerPoint.Show.8">
              <p:embed/>
            </p:oleObj>
          </a:graphicData>
        </a:graphic>
      </p:graphicFrame>
      <p:pic>
        <p:nvPicPr>
          <p:cNvPr id="3" name="Picture 2" descr="http://www.sprinter.ru/pic/big/b911f4963513b12946b2cc865c665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0458">
            <a:off x="5688071" y="4376166"/>
            <a:ext cx="1511790" cy="2161860"/>
          </a:xfrm>
          <a:prstGeom prst="rect">
            <a:avLst/>
          </a:prstGeom>
          <a:noFill/>
        </p:spPr>
      </p:pic>
      <p:pic>
        <p:nvPicPr>
          <p:cNvPr id="4" name="Picture 12" descr="http://www.skazkales.caduk.ru/images/p87_bezopasnost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60375">
            <a:off x="1642718" y="623882"/>
            <a:ext cx="1342392" cy="2067284"/>
          </a:xfrm>
          <a:prstGeom prst="rect">
            <a:avLst/>
          </a:prstGeom>
          <a:noFill/>
        </p:spPr>
      </p:pic>
      <p:pic>
        <p:nvPicPr>
          <p:cNvPr id="5" name="Picture 4" descr="Коноваленко, Коноваленко - Фронтальные логопедические занятия в подготовительной группе для детей с ФФН. I период обложка кни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87766">
            <a:off x="3070620" y="657040"/>
            <a:ext cx="1403657" cy="2169289"/>
          </a:xfrm>
          <a:prstGeom prst="rect">
            <a:avLst/>
          </a:prstGeom>
          <a:noFill/>
        </p:spPr>
      </p:pic>
      <p:pic>
        <p:nvPicPr>
          <p:cNvPr id="7" name="Picture 10" descr="http://ndce.edu.ru/katalog_img/book/1007370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39780">
            <a:off x="5901805" y="638944"/>
            <a:ext cx="1296600" cy="2055585"/>
          </a:xfrm>
          <a:prstGeom prst="rect">
            <a:avLst/>
          </a:prstGeom>
          <a:noFill/>
        </p:spPr>
      </p:pic>
      <p:pic>
        <p:nvPicPr>
          <p:cNvPr id="8" name="Picture 18" descr="http://ds3-ros.edu.yar.ru/obrazovatelnaya_deyatelnost/1000390710_w165_h205.jpg"/>
          <p:cNvPicPr>
            <a:picLocks noChangeAspect="1" noChangeArrowheads="1"/>
          </p:cNvPicPr>
          <p:nvPr/>
        </p:nvPicPr>
        <p:blipFill>
          <a:blip r:embed="rId8" cstate="print"/>
          <a:srcRect l="15151" r="15152"/>
          <a:stretch>
            <a:fillRect/>
          </a:stretch>
        </p:blipFill>
        <p:spPr bwMode="auto">
          <a:xfrm rot="20595006">
            <a:off x="4470436" y="557675"/>
            <a:ext cx="1343754" cy="1927995"/>
          </a:xfrm>
          <a:prstGeom prst="rect">
            <a:avLst/>
          </a:prstGeom>
          <a:noFill/>
        </p:spPr>
      </p:pic>
      <p:pic>
        <p:nvPicPr>
          <p:cNvPr id="9" name="Picture 8" descr="http://pictures.bookshop.ua/TitleBooks/bs00003911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03925">
            <a:off x="4427492" y="2450656"/>
            <a:ext cx="1474219" cy="2203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4" descr="http://sonic002.ucoz.ru/_nw/648/042242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562775">
            <a:off x="7144541" y="1679004"/>
            <a:ext cx="1532147" cy="2161335"/>
          </a:xfrm>
          <a:prstGeom prst="rect">
            <a:avLst/>
          </a:prstGeom>
          <a:noFill/>
        </p:spPr>
      </p:pic>
      <p:pic>
        <p:nvPicPr>
          <p:cNvPr id="11" name="Picture 14" descr="http://www.wwww4.com/w3192/6698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692858">
            <a:off x="7398093" y="3870143"/>
            <a:ext cx="1484094" cy="2204528"/>
          </a:xfrm>
          <a:prstGeom prst="rect">
            <a:avLst/>
          </a:prstGeom>
          <a:noFill/>
        </p:spPr>
      </p:pic>
      <p:pic>
        <p:nvPicPr>
          <p:cNvPr id="12" name="Picture 6" descr="http://ndce.edu.ru/katalog_img/book/1007984jpg.jpg"/>
          <p:cNvPicPr>
            <a:picLocks noChangeAspect="1" noChangeArrowheads="1"/>
          </p:cNvPicPr>
          <p:nvPr/>
        </p:nvPicPr>
        <p:blipFill>
          <a:blip r:embed="rId12" cstate="print"/>
          <a:srcRect l="7407" r="7407"/>
          <a:stretch>
            <a:fillRect/>
          </a:stretch>
        </p:blipFill>
        <p:spPr bwMode="auto">
          <a:xfrm rot="20639653">
            <a:off x="5781385" y="2014304"/>
            <a:ext cx="1453311" cy="224028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Picture 21" descr="Юный эколог. Программа экологического воспитания в детском саду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509727">
            <a:off x="389003" y="745382"/>
            <a:ext cx="1226193" cy="1774752"/>
          </a:xfrm>
          <a:prstGeom prst="rect">
            <a:avLst/>
          </a:prstGeom>
          <a:noFill/>
        </p:spPr>
      </p:pic>
      <p:sp>
        <p:nvSpPr>
          <p:cNvPr id="14" name="Rectangle 52"/>
          <p:cNvSpPr txBox="1">
            <a:spLocks noChangeArrowheads="1"/>
          </p:cNvSpPr>
          <p:nvPr/>
        </p:nvSpPr>
        <p:spPr>
          <a:xfrm>
            <a:off x="142844" y="0"/>
            <a:ext cx="9001156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Парциальные и коррекционные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113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Презентация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46</cp:revision>
  <dcterms:created xsi:type="dcterms:W3CDTF">2014-01-06T07:43:37Z</dcterms:created>
  <dcterms:modified xsi:type="dcterms:W3CDTF">2014-01-07T15:58:06Z</dcterms:modified>
</cp:coreProperties>
</file>