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9017-77D4-47D9-B276-09EC8C696F87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7FC1-C565-4250-B224-A9F879D2C9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Легенда о 12 животных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Восточного  календаря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356992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Филаткина Светлана Витальевна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МДОБУ «ЦРР – д/с №5 ЛГО»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Лесозаводск 2014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2088232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Десятым прибежал Петух, который задержался, потому что долго и обстоятельно рассказывал своей многочисленной семье, как она должна жить в его отсутствие.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2819048" cy="22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Одиннадцатой приплыла Собака. С утра у нее была масса хозяйственных дел, и, едва с ними управившись, она разгоряченная бросилась в воду. Говорят, потом долго кашляла.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3047619" cy="22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76470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И, наконец, последним появился Кабан (по другим источникам, прислал вместо себя Свинью). Ему Будда подарил последний оставшийся год.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3047619" cy="20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124744"/>
            <a:ext cx="7416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легенде и конец, а кто слушал – Молодец!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Picture 4" descr="C:\Documents and Settings\Администратор\Рабочий стол\dsc03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17032"/>
            <a:ext cx="2376264" cy="16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Однажды Будда пригласил к себе на празднование пира всех животных, какие захотят прийти сами. Пришло 12 зверей: время стояло холодное,  а чтобы попасть к Будде, нужно было переплыть широкую реку. Каждому животному в порядке живой очереди Будда подарил по одному году управления.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1980953" cy="304761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Первой пришла Крыса, ей достался первый год 12-летнего цикла. Правда, очевидцы этого замечательного заплыва утверждают,  что первым достиг противоположного берега Бык, а Крыса, которой не хотелось мокнуть в холодной воде, попросила Быка перевести ее на своей спине, и тот по доброте душевной согласился. Пока Бык отряхивался, чтобы предстать перед Буддой в приличном виде, Крыса соскочила с его спины, быстренько побежала вперед и в очереди за предполагаемым дефицитом оказалась первой.  Она была вознаграждена за оперативность и умение пользоваться обстоятельствами.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2429730" cy="24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Бык негодовал  от предательства Крысы, но ничего  изменить уже не мог. Он стал лишь вторым.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3047619" cy="18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ждали, что Тигр придет первым, да и он сам так думал. Но ему не повезло. Во время заплыва он попал в поток холодного течения. Тигр быстро справился со стихией, однако к финишу пришел только третьим.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3047619" cy="2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Болельщики, увлеченные соревнованием между Быком и Тигром (они с тех пор и в жизни соревнуются друг с другом), как следует, не рассмотрели, кто пришел четвертым? Кролик или Кот. За давностью лет истину установить невозможно, И у восточных различных народов так и осталось разночтение относительно хозяина четвертого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2592288" cy="24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Пятым был Дракон, шестой оказалась Змея, седьмой к финишу пришла Лошадь.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188571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996952"/>
            <a:ext cx="10801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653136"/>
            <a:ext cx="1944216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69269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Тут по реке пошла полоса тумана, и опять не ясно, кто был восьмым? Коза или Овца (согласно японскому гороскопу).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2232248" cy="19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Мои документы\foni\Vector-Art-Flowers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Девятой стала Обезьяна. Лишь, убедившись в безопасности мероприятия, она вошла в воду.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84984"/>
            <a:ext cx="2285714" cy="2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426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Fresh-Team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Pasha-Hard</dc:creator>
  <cp:lastModifiedBy>Pasha-Hard</cp:lastModifiedBy>
  <cp:revision>27</cp:revision>
  <dcterms:created xsi:type="dcterms:W3CDTF">2006-12-31T13:31:14Z</dcterms:created>
  <dcterms:modified xsi:type="dcterms:W3CDTF">2006-12-31T16:02:37Z</dcterms:modified>
</cp:coreProperties>
</file>