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р\AppData\Local\Temp\Rar$DIa0.201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043608" y="33016"/>
            <a:ext cx="6192688" cy="67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р\AppData\Local\Temp\Rar$DIa0.469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4"/>
          <a:stretch/>
        </p:blipFill>
        <p:spPr bwMode="auto">
          <a:xfrm>
            <a:off x="971600" y="-1278"/>
            <a:ext cx="6336704" cy="68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ир\AppData\Local\Temp\Rar$DIa0.681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"/>
          <a:stretch/>
        </p:blipFill>
        <p:spPr bwMode="auto">
          <a:xfrm>
            <a:off x="1259632" y="99602"/>
            <a:ext cx="6192688" cy="67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ир\AppData\Local\Temp\Rar$DIa0.317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 bwMode="auto">
          <a:xfrm>
            <a:off x="899592" y="41281"/>
            <a:ext cx="6552728" cy="68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 мои\картинки разные\картиночки разные\mult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0738" y="1394660"/>
            <a:ext cx="2235622" cy="26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  мои\картинки разные\картиночки разные\mult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25770"/>
            <a:ext cx="1872208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окументы  мои\картинки разные\картиночки разные\mult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08656"/>
            <a:ext cx="1800200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окументы  мои\картинки разные\картиночки разные\squirrel04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35518"/>
            <a:ext cx="2175793" cy="23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64430"/>
              </p:ext>
            </p:extLst>
          </p:nvPr>
        </p:nvGraphicFramePr>
        <p:xfrm>
          <a:off x="737021" y="670150"/>
          <a:ext cx="719982" cy="38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82"/>
              </a:tblGrid>
              <a:tr h="382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88400"/>
              </p:ext>
            </p:extLst>
          </p:nvPr>
        </p:nvGraphicFramePr>
        <p:xfrm>
          <a:off x="1830098" y="682625"/>
          <a:ext cx="1224136" cy="37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/>
                <a:gridCol w="612068"/>
              </a:tblGrid>
              <a:tr h="370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7231"/>
              </p:ext>
            </p:extLst>
          </p:nvPr>
        </p:nvGraphicFramePr>
        <p:xfrm>
          <a:off x="3404302" y="686976"/>
          <a:ext cx="20162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75"/>
                <a:gridCol w="672075"/>
                <a:gridCol w="672075"/>
              </a:tblGrid>
              <a:tr h="221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87405"/>
              </p:ext>
            </p:extLst>
          </p:nvPr>
        </p:nvGraphicFramePr>
        <p:xfrm>
          <a:off x="5652120" y="682625"/>
          <a:ext cx="2975992" cy="37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998"/>
                <a:gridCol w="743998"/>
                <a:gridCol w="743998"/>
                <a:gridCol w="743998"/>
              </a:tblGrid>
              <a:tr h="370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9" t="10424"/>
          <a:stretch/>
        </p:blipFill>
        <p:spPr bwMode="auto">
          <a:xfrm>
            <a:off x="3887924" y="3398143"/>
            <a:ext cx="1556166" cy="31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5" descr="http://sovetskiymultik.at.ua/_ph/574/396238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18203"/>
            <a:ext cx="1488179" cy="21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31583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123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3022"/>
            <a:ext cx="20240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022"/>
            <a:ext cx="2981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1" y="3933057"/>
            <a:ext cx="2066071" cy="25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11" y="3834591"/>
            <a:ext cx="2018472" cy="254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76" y="1539388"/>
            <a:ext cx="2383979" cy="177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6" y="1500483"/>
            <a:ext cx="1925563" cy="243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9" y="3103352"/>
            <a:ext cx="2483295" cy="3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D:\Документы  мои\картинки разные\картиночки разные\cat04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44" y="1290369"/>
            <a:ext cx="1566267" cy="18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</dc:creator>
  <cp:lastModifiedBy>мир</cp:lastModifiedBy>
  <cp:revision>6</cp:revision>
  <dcterms:created xsi:type="dcterms:W3CDTF">2013-03-22T14:57:25Z</dcterms:created>
  <dcterms:modified xsi:type="dcterms:W3CDTF">2013-03-23T11:44:47Z</dcterms:modified>
</cp:coreProperties>
</file>