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96" r:id="rId5"/>
    <p:sldId id="298" r:id="rId6"/>
    <p:sldId id="297" r:id="rId7"/>
    <p:sldId id="299" r:id="rId8"/>
    <p:sldId id="300" r:id="rId9"/>
    <p:sldId id="304" r:id="rId10"/>
    <p:sldId id="301" r:id="rId11"/>
    <p:sldId id="303" r:id="rId12"/>
    <p:sldId id="302" r:id="rId13"/>
    <p:sldId id="28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5F5F5F"/>
    <a:srgbClr val="B2B2B2"/>
    <a:srgbClr val="0099CC"/>
    <a:srgbClr val="CC3300"/>
    <a:srgbClr val="A7BB6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391" autoAdjust="0"/>
  </p:normalViewPr>
  <p:slideViewPr>
    <p:cSldViewPr>
      <p:cViewPr varScale="1">
        <p:scale>
          <a:sx n="71" d="100"/>
          <a:sy n="71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005019-2F11-4B29-8555-79D252CF7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0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3B7FF47-EE30-44CE-B1AD-5A4C2A2923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F68B03-CB00-438F-AAAE-7D313A0E52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2071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9569CF-CE03-4575-B2A2-D70FA5CE85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0181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3B882B1-B84A-44B6-B975-6A5627D2AB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8835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1F914BD-E322-4E8C-9BB3-34AE79717C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336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5ABC28B-D99C-40BC-96D7-A9EE8E6606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0611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923B0F-2D38-4375-9171-64051AAFCD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112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05FD3A-D21C-4ECC-828E-31D0F9AE57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9760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74BCEF-276D-4BD2-AF5B-68FE6ADE37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7554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97DD07-5267-4086-B0A1-F22CA6430F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920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906402-9B72-496B-8B52-31BC0672E0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2069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10BB69-6B75-4800-9E3B-553D33569A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4835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BE70A0-395C-433D-A6D0-E98CEAD669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06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9086C5-8C7B-4475-8B59-8C9063409D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3245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4190E1F-978F-4E6F-96BB-D132009096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07504" y="260648"/>
            <a:ext cx="9252520" cy="2109936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Использование тематических акций</a:t>
            </a:r>
            <a:b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          в работе с семьёй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84368" y="6381328"/>
            <a:ext cx="1152128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9085" y="188640"/>
            <a:ext cx="8792941" cy="96214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6000" dirty="0" smtClean="0">
                <a:solidFill>
                  <a:srgbClr val="C00000"/>
                </a:solidFill>
                <a:latin typeface="Segoe Script" pitchFamily="34" charset="0"/>
              </a:rPr>
              <a:t>«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очумелые ручки»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39939" name="Picture 3" descr="E:\Foto\участок\P52900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49" y="422723"/>
            <a:ext cx="3121123" cy="252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E:\Foto\участок\P5290078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22723"/>
            <a:ext cx="3175760" cy="252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E:\Foto\участок\P52900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615106"/>
            <a:ext cx="2376264" cy="28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E:\Foto\участок\P52900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9185">
            <a:off x="611560" y="2951954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E:\Foto\участок\P529007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6574">
            <a:off x="4457530" y="3149117"/>
            <a:ext cx="4103264" cy="30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E:\Foto\участок\P52900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162" y="1127379"/>
            <a:ext cx="8635341" cy="55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5c6a3e9252b87c5d7452364550a5fb0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61517" y="5483375"/>
            <a:ext cx="3470475" cy="129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oto\4\PC05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746104" cy="307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o\4\PC05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684644"/>
            <a:ext cx="4818112" cy="296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Foto\4\PC050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36" y="1114636"/>
            <a:ext cx="4680520" cy="430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разобрать\для презентации\Рисунок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-221287"/>
            <a:ext cx="1335923" cy="133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ublic\Pictures\Безымянный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64" y="1150789"/>
            <a:ext cx="7942664" cy="503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188640"/>
            <a:ext cx="8712968" cy="96214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6600" dirty="0" smtClean="0">
                <a:solidFill>
                  <a:srgbClr val="C00000"/>
                </a:solidFill>
                <a:latin typeface="Segoe Script" pitchFamily="34" charset="0"/>
              </a:rPr>
              <a:t>«</a:t>
            </a:r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сайт группы»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6146" name="Picture 2" descr="C:\Users\123\Pictures\Picasa\Screen Captures\Полноэкранная запись 05.12.2012 55243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6618312" cy="37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23\Pictures\Picasa\Screen Captures\Полноэкранная запись 05.12.2012 55357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716415"/>
            <a:ext cx="6552728" cy="36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60648"/>
            <a:ext cx="8229600" cy="1524000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 Спасибо за внимание!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6381328"/>
            <a:ext cx="1152128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220" y="1525908"/>
            <a:ext cx="5753540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LightCTT" pitchFamily="2" charset="0"/>
              </a:rPr>
              <a:t>Цель: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LightCTT" pitchFamily="2" charset="0"/>
            </a:endParaRPr>
          </a:p>
        </p:txBody>
      </p: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1680636" y="5178391"/>
            <a:ext cx="5736192" cy="1679609"/>
            <a:chOff x="720" y="1392"/>
            <a:chExt cx="4058" cy="4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615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1649091" y="3037278"/>
            <a:ext cx="5767737" cy="2026129"/>
            <a:chOff x="720" y="1392"/>
            <a:chExt cx="4058" cy="4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6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167" name="Text Box 23"/>
          <p:cNvSpPr txBox="1">
            <a:spLocks noChangeArrowheads="1"/>
          </p:cNvSpPr>
          <p:nvPr/>
        </p:nvSpPr>
        <p:spPr bwMode="black">
          <a:xfrm>
            <a:off x="2059331" y="1789364"/>
            <a:ext cx="49685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Актуализация совместного</a:t>
            </a:r>
            <a:b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опыта родителей и детей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black">
          <a:xfrm>
            <a:off x="1677484" y="3206062"/>
            <a:ext cx="57782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Акцентирование внимания родителей на ценности незабываемых мгновений детства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black">
          <a:xfrm>
            <a:off x="1649091" y="5551114"/>
            <a:ext cx="57393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Укрепление позитивных внутрисемейных отношений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7488832" cy="962149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6600" dirty="0" smtClean="0">
                <a:solidFill>
                  <a:srgbClr val="C00000"/>
                </a:solidFill>
                <a:latin typeface="Segoe Script" pitchFamily="34" charset="0"/>
              </a:rPr>
              <a:t>«</a:t>
            </a:r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мы вместе»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0962" name="Picture 2" descr="E:\Foto\4\PC040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06" y="1556792"/>
            <a:ext cx="5030355" cy="3454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63" name="Picture 3" descr="E:\Foto\4\PC040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267518"/>
            <a:ext cx="4991844" cy="3454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65" name="Picture 5" descr="http://img-kiev.fotki.yandex.ru/get/5314/64309227.5/0_5f69e_5b73183f_L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56" y="4266166"/>
            <a:ext cx="2784616" cy="278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Foto\САДИК\Изображение 11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444438" cy="325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E:\Foto\САДИК\Изображение 11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476" y="1085238"/>
            <a:ext cx="2452106" cy="326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E:\Foto\САДИК\Изображение 11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301607"/>
            <a:ext cx="2232248" cy="326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E:\Foto\САДИК\Изображение 11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447890"/>
            <a:ext cx="2232248" cy="326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E:\Foto\САДИК\Изображение 11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" y="2060848"/>
            <a:ext cx="2446398" cy="3261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E:\Foto\САДИК\Изображение 117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2445156" cy="326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E:\Foto\САДИК\Изображение 122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958" y="3567033"/>
            <a:ext cx="2384060" cy="326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E:\Foto\САДИК\Изображение 121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32828"/>
            <a:ext cx="3275396" cy="310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Wallpapers\Для занятий\parochka_detei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19" y="5571180"/>
            <a:ext cx="1747386" cy="11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23154" y="188640"/>
            <a:ext cx="7848872" cy="96214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6000" dirty="0" smtClean="0">
                <a:solidFill>
                  <a:srgbClr val="C00000"/>
                </a:solidFill>
                <a:latin typeface="Segoe Script" pitchFamily="34" charset="0"/>
              </a:rPr>
              <a:t>«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мой питомец»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Picture 9" descr="E:\разобрать\для презентации\Незнайка\НОВЫЕ КАРТИНКИ И ПРОБНАЯ ПРЕЗЕНТАЦИЯ\kosh39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8534" y="188641"/>
            <a:ext cx="1134051" cy="8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o\4\PC05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92" y="1150789"/>
            <a:ext cx="4358215" cy="3312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E:\Foto\3\PC050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639490" cy="3630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091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E:\Foto\САДИК\Изображение 12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8124">
            <a:off x="264109" y="1602498"/>
            <a:ext cx="3106379" cy="2329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E:\Foto\САДИК\Изображение 12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9354">
            <a:off x="5921691" y="1541051"/>
            <a:ext cx="3024336" cy="230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E:\Foto\САДИК\Изображение 12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50789"/>
            <a:ext cx="3703960" cy="242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E:\Foto\САДИК\Изображение 12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940031" cy="2955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E:\Foto\САДИК\Изображение 129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05" y="3789040"/>
            <a:ext cx="3940031" cy="2955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27584" y="188640"/>
            <a:ext cx="8712967" cy="96214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800" dirty="0" smtClean="0">
                <a:solidFill>
                  <a:srgbClr val="C00000"/>
                </a:solidFill>
                <a:latin typeface="Segoe Script" pitchFamily="34" charset="0"/>
              </a:rPr>
              <a:t>«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осенний калейдоскоп»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3" name="Picture 4" descr="http://img-fotki.yandex.ru/get/4508/poezia-aromatov.10/0_ae56d_d79a4735_M.jpg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255" y="-86682"/>
            <a:ext cx="1717951" cy="17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5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3154" y="188640"/>
            <a:ext cx="7848872" cy="96214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6000" dirty="0" smtClean="0">
                <a:solidFill>
                  <a:srgbClr val="C00000"/>
                </a:solidFill>
                <a:latin typeface="Segoe Script" pitchFamily="34" charset="0"/>
              </a:rPr>
              <a:t>«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день города»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38914" name="Picture 2" descr="E:\Foto\4\PB0900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45" y="1628800"/>
            <a:ext cx="3664678" cy="457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E:\Foto\4\PB090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1666" y="1139501"/>
            <a:ext cx="3240360" cy="25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E:\Foto\4\PB0900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350720"/>
            <a:ext cx="3262103" cy="25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E:\Foto\4\PB0901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455" y="4255198"/>
            <a:ext cx="3246582" cy="257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E:\Foto\4\Фото015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349" y="1224091"/>
            <a:ext cx="6441496" cy="56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C:\Users\123\Documents\ozersk_0001_14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567" y1="96167" x2="16567" y2="96167"/>
                        <a14:foregroundMark x1="80838" y1="96167" x2="80838" y2="9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00" y="188640"/>
            <a:ext cx="792088" cy="9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756592" y="188640"/>
            <a:ext cx="10729192" cy="96214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       </a:t>
            </a:r>
            <a:r>
              <a:rPr lang="ru-RU" sz="6000" dirty="0" smtClean="0">
                <a:solidFill>
                  <a:srgbClr val="C00000"/>
                </a:solidFill>
                <a:latin typeface="Segoe Script" pitchFamily="34" charset="0"/>
              </a:rPr>
              <a:t>«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новогодние чудеса»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050" name="Picture 2" descr="E:\Foto\4\PC05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068" y="1268760"/>
            <a:ext cx="4225068" cy="290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Wallpapers\Для занятий\Зима\снег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873934"/>
            <a:ext cx="1377704" cy="161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Wallpapers\Для занятий\Зима\90dfec9b25235f851d906a83ccc9ab4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557" y="4853353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Wallpapers\Для занятий\Зима\90dfec9b25235f851d906a83ccc9ab4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719" y="581483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Wallpapers\Для занятий\Зима\90dfec9b25235f851d906a83ccc9ab4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602" y="4711994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Wallpapers\Для занятий\Зима\dedmoroz3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414" y="5069181"/>
            <a:ext cx="1520668" cy="152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Foto\фото Карсакова Е.В\PC260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72408" cy="4906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to\ЗИМА\Изображение 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23" y="404664"/>
            <a:ext cx="4738191" cy="323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Foto\ЗИМА\Изображение 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378151" cy="328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Foto\ЗИМА\Изображение 0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051192"/>
            <a:ext cx="4745361" cy="355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Wallpapers\Для занятий\Зима\d87d6a04d4f5ebf28e82ead6cd257bc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108" y="4401097"/>
            <a:ext cx="2064416" cy="20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Wallpapers\Для занятий\Зима\90aac692acd64766b48dab4f2b5def2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7522" y="321297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ld_s_animat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Child_s_animat</Template>
  <TotalTime>411</TotalTime>
  <Words>55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Child_s_animat</vt:lpstr>
      <vt:lpstr>Использование тематических акций           в работе с семьёй</vt:lpstr>
      <vt:lpstr>                           Цель:</vt:lpstr>
      <vt:lpstr>       «мы вместе»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тематических акций           в работе с семьёй</dc:title>
  <dc:creator>LeNa; Карсакова Елена</dc:creator>
  <cp:lastModifiedBy>LeNa</cp:lastModifiedBy>
  <cp:revision>25</cp:revision>
  <dcterms:created xsi:type="dcterms:W3CDTF">2012-12-04T03:28:47Z</dcterms:created>
  <dcterms:modified xsi:type="dcterms:W3CDTF">2013-09-05T13:35:47Z</dcterms:modified>
</cp:coreProperties>
</file>