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72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05" autoAdjust="0"/>
  </p:normalViewPr>
  <p:slideViewPr>
    <p:cSldViewPr>
      <p:cViewPr>
        <p:scale>
          <a:sx n="69" d="100"/>
          <a:sy n="69" d="100"/>
        </p:scale>
        <p:origin x="-701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5E1-006A-47BA-B357-DB719A9EB0BE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70FF-4592-465F-B70E-4EF49650E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5E1-006A-47BA-B357-DB719A9EB0BE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70FF-4592-465F-B70E-4EF49650E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5E1-006A-47BA-B357-DB719A9EB0BE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70FF-4592-465F-B70E-4EF49650E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5E1-006A-47BA-B357-DB719A9EB0BE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70FF-4592-465F-B70E-4EF49650E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5E1-006A-47BA-B357-DB719A9EB0BE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F1370FF-4592-465F-B70E-4EF49650E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5E1-006A-47BA-B357-DB719A9EB0BE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70FF-4592-465F-B70E-4EF49650E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5E1-006A-47BA-B357-DB719A9EB0BE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70FF-4592-465F-B70E-4EF49650E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5E1-006A-47BA-B357-DB719A9EB0BE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70FF-4592-465F-B70E-4EF49650E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5E1-006A-47BA-B357-DB719A9EB0BE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70FF-4592-465F-B70E-4EF49650E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5E1-006A-47BA-B357-DB719A9EB0BE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70FF-4592-465F-B70E-4EF49650E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5E1-006A-47BA-B357-DB719A9EB0BE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70FF-4592-465F-B70E-4EF49650E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FF15E1-006A-47BA-B357-DB719A9EB0BE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1370FF-4592-465F-B70E-4EF49650E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420888"/>
            <a:ext cx="8229600" cy="2260848"/>
          </a:xfrm>
        </p:spPr>
        <p:txBody>
          <a:bodyPr>
            <a:normAutofit fontScale="90000"/>
          </a:bodyPr>
          <a:lstStyle/>
          <a:p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родителями в дошкольном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образовательном учреждении «Волшебник» № 67</a:t>
            </a:r>
            <a:br>
              <a:rPr lang="ru-RU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b="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3848" y="404664"/>
            <a:ext cx="3117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«Праздник  для наших пап»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Documents and Settings\Admin\Рабочий стол\Курсовая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1194" y="1484784"/>
            <a:ext cx="5909158" cy="38234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404664"/>
            <a:ext cx="2849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«Русская изба»</a:t>
            </a:r>
          </a:p>
        </p:txBody>
      </p:sp>
      <p:pic>
        <p:nvPicPr>
          <p:cNvPr id="24578" name="Picture 2" descr="C:\Documents and Settings\Admin\Рабочий стол\работа\8 Русская изба\Изображение 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025" y="1161482"/>
            <a:ext cx="5376905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332656"/>
            <a:ext cx="27006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Народный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праздники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8" name="Picture 4" descr="C:\Documents and Settings\Admin\Рабочий стол\работа\11 Народные праздники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908719"/>
            <a:ext cx="5616624" cy="476283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12968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/>
              <a:t>Наше дошкольное образовательное учреждение в течение многих лет проводит планомерную целенаправленную работу с родителями под единую цель: “Создание единого </a:t>
            </a:r>
            <a:r>
              <a:rPr lang="ru-RU" sz="1700" dirty="0" err="1"/>
              <a:t>образовательно</a:t>
            </a:r>
            <a:r>
              <a:rPr lang="ru-RU" sz="1700" dirty="0"/>
              <a:t> – оздоровительного пространства “детский сад – семья”. В работе с родителями решаются следующие, выделенные нами как приоритетные, задачи:</a:t>
            </a:r>
          </a:p>
          <a:p>
            <a:r>
              <a:rPr lang="ru-RU" sz="1700" dirty="0"/>
              <a:t>1.     Повышение педагогической культуры родителей.</a:t>
            </a:r>
          </a:p>
          <a:p>
            <a:r>
              <a:rPr lang="ru-RU" sz="1700" dirty="0"/>
              <a:t>2.     Изучение и обобщение лучшего опыта семейного воспитания.</a:t>
            </a:r>
          </a:p>
          <a:p>
            <a:r>
              <a:rPr lang="ru-RU" sz="1700" dirty="0"/>
              <a:t>3.     Приобщение родителей к участию в жизни детского сада через поиск и внедрение наиболее эффективных форм работы.</a:t>
            </a:r>
          </a:p>
          <a:p>
            <a:r>
              <a:rPr lang="ru-RU" sz="1700" dirty="0"/>
              <a:t>Для решения поставленных задач на начало каждого учебного года составляется перспективный план работы с родителями, в котором прописывается работа в нескольких направлениях:</a:t>
            </a:r>
          </a:p>
          <a:p>
            <a:r>
              <a:rPr lang="ru-RU" sz="1700" dirty="0"/>
              <a:t>·        в рамках реализации программы воспитания и обучения ребёнка в детском саду;</a:t>
            </a:r>
          </a:p>
          <a:p>
            <a:r>
              <a:rPr lang="ru-RU" sz="1700" dirty="0"/>
              <a:t>·        в рамках реализации программы сохранения и укрепления здоровья детей;</a:t>
            </a:r>
          </a:p>
          <a:p>
            <a:r>
              <a:rPr lang="ru-RU" sz="1700" dirty="0"/>
              <a:t>·        в рамках реализации целевой программы работы с семьей.</a:t>
            </a:r>
          </a:p>
          <a:p>
            <a:r>
              <a:rPr lang="ru-RU" sz="1700" dirty="0"/>
              <a:t>В начале учебного года в каждой возрастной группе проходят групповые собрания, на которых родителей знакомят с задачами воспитания и обучения детей на данный учебный год.</a:t>
            </a:r>
          </a:p>
          <a:p>
            <a:r>
              <a:rPr lang="ru-RU" sz="1700" dirty="0"/>
              <a:t>Пропаганда педагогических знаний ведется через систему наглядной агитации. В группах оформлены “Уголки для родителей”, где помещаются консультации по всем разделам программы, по вопросам оздоровления и воспитания детей. В специальных папках имеется подборка методических рекомендаций для родителей, составленных педагогами ГОУ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8712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/>
              <a:t>По вопросам сохранения и укрепления здоровья детей выпускаются санитарные бюллетени старшей медсестрой и инструктором по физической культуре согласно годовому плану работы. Оформлены специальные “Уголки здоровья”, где родители могут получить всю интересующую их информацию по вопросам оздоровления детей.</a:t>
            </a:r>
          </a:p>
          <a:p>
            <a:r>
              <a:rPr lang="ru-RU" sz="1700" dirty="0"/>
              <a:t>В каждой группе имеются тетради индивидуальной работы с детьми, которые ведут специалисты дошкольного отделения: инструктор по физической культуре, воспитатель по изобразительной деятельности, преподаватель грамоты и математики. Воспитатели ежедневно оформляют информационные стенды для родителей: “Чем мы занимались”, “Закрепите дома”, “Выучите вместе с детьми”.</a:t>
            </a:r>
          </a:p>
          <a:p>
            <a:r>
              <a:rPr lang="ru-RU" sz="1700" dirty="0"/>
              <a:t>В течение года заведующим, медицинскими работниками, логопедом, инструктором по физкультуре проводятся индивидуальные консультации с родителями.</a:t>
            </a:r>
          </a:p>
          <a:p>
            <a:r>
              <a:rPr lang="ru-RU" sz="1700" dirty="0"/>
              <a:t>Воспитатели дошкольных групп при составлении календарного планирования в начале каждого месяца прописывают работу с родителями, где указывают темы индивидуальных и групповых консультаций, тематику наглядной информации, работу с родительским комитетом.</a:t>
            </a:r>
          </a:p>
          <a:p>
            <a:r>
              <a:rPr lang="ru-RU" sz="1700" dirty="0"/>
              <a:t>Для обеспечения наибольшей эффективности работы с родителями на новый учебный год проводится анкетирование во всех группах в мае месяце с целью выявления наиболее приемлемых и эффективных форм работы с родительской общественностью.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25415"/>
            <a:ext cx="8640960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err="1"/>
              <a:t>Досуговое</a:t>
            </a:r>
            <a:r>
              <a:rPr lang="ru-RU" sz="1700" dirty="0"/>
              <a:t> направление в работе с родителями оказалось самым привлекательным, востребованным, полезным, но и самым трудным в организации. Это объясняется тем, что любое совместное мероприятие позволяет родителям: увидеть изнутри проблемы своего ребенка, трудности во взаимоотношениях; апробировать разные подходы; посмотреть, как это делают другие, то есть приобрести опыт взаимодействия не только со своим ребенком, но и с родительской общественностью в целом. В группе проведены: - праздники «День Матери», «А ну-ка бабушки», «День рождения», «Лучшая семья моя», совместные проекты «Моя родословная», «Русская изба», выставки семейных коллекций, реликвий «Из бабушкиного сундучка», «Народная кукла», «Новогодняя игрушка</a:t>
            </a:r>
            <a:r>
              <a:rPr lang="ru-RU" sz="1700" dirty="0" smtClean="0"/>
              <a:t>». </a:t>
            </a:r>
            <a:r>
              <a:rPr lang="ru-RU" sz="1700" dirty="0"/>
              <a:t>Участие семей в конкурсах на лучший рисунок, салфетку, поделку из природного материала, не только обогащает семейный досуг, но и объединяет детей и взрослых в общих делах. Они не остаются равнодушными: собирают рисунки, фотографии, готовят вместе с детьми интересные поделки. Это помогает мне лучше узнать моих воспитанников. Хотелось бы сказать об одном важном моменте в системе работы с родителями. Каждый человек, сделав какую – </a:t>
            </a:r>
            <a:r>
              <a:rPr lang="ru-RU" sz="1700" dirty="0" err="1"/>
              <a:t>нибудь</a:t>
            </a:r>
            <a:r>
              <a:rPr lang="ru-RU" sz="1700" dirty="0"/>
              <a:t> работу, нуждается в оценке своего труда. В этом нуждаются и наши родители. «Похвала полезна хотя бы потому, что укрепляет нас в доброжелательных измерениях», - писал Ф. Ларошфуко. Я думаю, что это актуально всегда и везде. В современных условиях детского сада трудно обойтись без поддержки родителей. Именно поэтому многое у нас в группе сделано руками пап и мам наших детей. Они помогли нам изготовить магнитную доску, пособия для занятий по обучению грамоте и математике, нарисовали красочные картины в спальню, связали красивые скатерти, помогли оформить уголок дежурства, уголок природы, эмоциональный уголок. С помощью родителей группа оформлена так, что каждый уголок используется для развития детей: много игрушек, «больница», «парикмахерская», «магазин».</a:t>
            </a:r>
          </a:p>
          <a:p>
            <a:endParaRPr lang="ru-RU" sz="17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04664"/>
            <a:ext cx="8568952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/>
              <a:t>Сценарии праздников и развлечений разрабатывала совместно с родителями. Чтобы эти мероприятия стали обучающими для детей и родителей, мы разработали определенный алгоритм подготовки к семейным праздникам: - выделение цели и задач мероприятий для детей, родителей и педагогов; - консультации для родителей; - составление плана проведения мероприятия и участия в нем родителей; - распределение ролей взрослых; - изготовление пригласительных билетов; - подготовка отдельных номеров (разучивание стихов, танцев, песен); - составление памятки – помощницы для родителей и для детей; - индивидуальные встречи и консультации; - изготовление атрибутов, пособий. Проводимая работа позволяет повысить психолого-педагогическую компетентность родителей в вопросах детско-родительских отношений. Праздник в детском саду – это радость, веселье, торжество, которое разделяют и взрослые, и дети. Родители – самые дорогие и близкие люди! Они увидели, что дети гордятся ими, им хочется вместе с ними танцевать, петь песни, играть. Пройдут годы, дети забудут песни, которые звучали на празднике, но в своей памяти они навсегда сохранят тепло общения, радость сопереживания.  Ведь у нас одна цель- воспитывать будущих созидателей жизни. Каков человек -таков мир, который он создает вокруг себя.  Хочется верить, что наши дети когда вырастут, будут любить и оберегать своих близких. 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476672"/>
            <a:ext cx="3463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Родительские собрания</a:t>
            </a:r>
          </a:p>
        </p:txBody>
      </p:sp>
      <p:pic>
        <p:nvPicPr>
          <p:cNvPr id="18435" name="Picture 3" descr="C:\Documents and Settings\Admin\Рабочий стол\работа\2 Родительские собрания\IMGP2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33632"/>
            <a:ext cx="5592620" cy="41944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188640"/>
            <a:ext cx="2117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C:\Documents and Settings\Admin\Рабочий стол\работа\5 Выставки работ\IMG_5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4104456" cy="3078342"/>
          </a:xfrm>
          <a:prstGeom prst="rect">
            <a:avLst/>
          </a:prstGeom>
          <a:noFill/>
        </p:spPr>
      </p:pic>
      <p:pic>
        <p:nvPicPr>
          <p:cNvPr id="21508" name="Picture 4" descr="C:\Documents and Settings\Admin\Рабочий стол\работа\5 Выставки работ\Изображение 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835899"/>
            <a:ext cx="4104456" cy="273323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260648"/>
            <a:ext cx="2045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«Гость группы»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C:\Documents and Settings\Admin\Рабочий стол\работа\6 Гость группы\IMGP2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9475" y="1751942"/>
            <a:ext cx="4303023" cy="3227267"/>
          </a:xfrm>
          <a:prstGeom prst="rect">
            <a:avLst/>
          </a:prstGeom>
          <a:noFill/>
        </p:spPr>
      </p:pic>
      <p:pic>
        <p:nvPicPr>
          <p:cNvPr id="22532" name="Picture 4" descr="C:\Documents and Settings\Admin\Рабочий стол\работа\6 Гость группы\IMGP2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4248472" cy="320639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332656"/>
            <a:ext cx="2295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«Наши бабушки!»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Picture 3" descr="C:\Documents and Settings\Admin\Рабочий стол\работа\7 Моя семья\IMGP2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4320480" cy="3240360"/>
          </a:xfrm>
          <a:prstGeom prst="rect">
            <a:avLst/>
          </a:prstGeom>
          <a:noFill/>
        </p:spPr>
      </p:pic>
      <p:pic>
        <p:nvPicPr>
          <p:cNvPr id="23556" name="Picture 4" descr="C:\Documents and Settings\Admin\Рабочий стол\работа\7 Моя семья\IMGP28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4272475" cy="320435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169</TotalTime>
  <Words>763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                                                       Работа с родителями в дошкольном образовательном учреждении «Волшебник» № 67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Василий Полубуткин</dc:creator>
  <cp:lastModifiedBy>Таисия</cp:lastModifiedBy>
  <cp:revision>41</cp:revision>
  <dcterms:created xsi:type="dcterms:W3CDTF">2012-02-04T08:34:52Z</dcterms:created>
  <dcterms:modified xsi:type="dcterms:W3CDTF">2012-09-26T17:40:15Z</dcterms:modified>
</cp:coreProperties>
</file>