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927"/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187220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Здоровье</a:t>
            </a:r>
            <a:r>
              <a:rPr lang="ru-RU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сберегающие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6"/>
            <a:ext cx="8568952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3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технологии, методы и приёмы </a:t>
            </a:r>
            <a:endParaRPr lang="ru-RU" sz="35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3068960"/>
            <a:ext cx="4032448" cy="3789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артин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93096"/>
            <a:ext cx="2769035" cy="1944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3284984"/>
            <a:ext cx="3168352" cy="5760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работе с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 r="-100000" b="-1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05064"/>
            <a:ext cx="6552728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дошкольниками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283968" y="5229200"/>
            <a:ext cx="48600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Д/сад «Белоснежка»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№ 123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Колегова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Е.В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</a:rPr>
              <a:t>Воспитатель второй квалификационной категории</a:t>
            </a:r>
            <a:endParaRPr kumimoji="0" lang="ru-RU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3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674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Коррекционные технологии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92696"/>
            <a:ext cx="275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Сказкотерапия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5" name="Рисунок 4" descr="IMG_1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2483768" cy="186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2880320" cy="1835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635896" y="1196752"/>
            <a:ext cx="5040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И</a:t>
            </a:r>
            <a:r>
              <a:rPr lang="ru-RU" sz="3600" b="1" i="1" dirty="0" smtClean="0">
                <a:solidFill>
                  <a:srgbClr val="0070C0"/>
                </a:solidFill>
              </a:rPr>
              <a:t>спользуется </a:t>
            </a:r>
            <a:r>
              <a:rPr lang="ru-RU" sz="3600" b="1" i="1" dirty="0">
                <a:solidFill>
                  <a:srgbClr val="0070C0"/>
                </a:solidFill>
              </a:rPr>
              <a:t>для психотерапевтической и развивающей работы. Сказку может рассказывать взрослый, либо это может быть групповое рассказывание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0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674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Коррекционные технологии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250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Артикуляционная</a:t>
            </a:r>
          </a:p>
          <a:p>
            <a:pPr algn="ctr"/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гимнастика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5" name="Рисунок 4" descr="SS850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2483768" cy="1534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51520" y="3717032"/>
            <a:ext cx="23042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Упражнения </a:t>
            </a:r>
            <a:r>
              <a:rPr lang="ru-RU" b="1" i="1" dirty="0">
                <a:solidFill>
                  <a:srgbClr val="0070C0"/>
                </a:solidFill>
              </a:rPr>
              <a:t>для тренировки органов артикуляции (губ, языка, нижней челюсти), необходимые для правильного звукопроизношения</a:t>
            </a:r>
            <a:r>
              <a:rPr lang="ru-RU" dirty="0"/>
              <a:t>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59832" y="836712"/>
            <a:ext cx="0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5976" y="836712"/>
            <a:ext cx="3097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Коррекция поведения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0" name="Рисунок 9" descr="SS851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149080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203848" y="1124745"/>
            <a:ext cx="594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/>
                </a:solidFill>
              </a:rPr>
              <a:t>Именно практика новых реальных отношений, в которые ролевая игра ставит ребенка как со взрослым, так и со сверстниками, отношений свободы и сотрудничества, взамен отношений принуждения и агрессии, приводит в конце концов к терапевтическому эффекту.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21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69336" y="188640"/>
            <a:ext cx="28711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Уголок здоровья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сухой аквариу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1196752"/>
            <a:ext cx="1872208" cy="1568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236296" y="908720"/>
            <a:ext cx="175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Сухой аквариум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6" name="Рисунок 5" descr="интерьер групп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132856"/>
            <a:ext cx="3869087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орожки6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20858" y="-260217"/>
            <a:ext cx="827129" cy="35970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32040" y="764704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Коврики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26" name="Рисунок 25" descr="фото массажёров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1196752"/>
            <a:ext cx="1990302" cy="121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2123728" y="836712"/>
            <a:ext cx="13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Массажёры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764704"/>
            <a:ext cx="161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Ароматерапия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36" name="Рисунок 35" descr="артикуляционная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5157192"/>
            <a:ext cx="1028700" cy="1428750"/>
          </a:xfrm>
          <a:prstGeom prst="rect">
            <a:avLst/>
          </a:prstGeom>
        </p:spPr>
      </p:pic>
      <p:pic>
        <p:nvPicPr>
          <p:cNvPr id="43" name="Рисунок 42" descr="уголок здоров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2924944"/>
            <a:ext cx="129614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Рисунок 44" descr="SS8502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052736"/>
            <a:ext cx="1996221" cy="1591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IMG_00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5229200"/>
            <a:ext cx="1218836" cy="1063725"/>
          </a:xfrm>
          <a:prstGeom prst="rect">
            <a:avLst/>
          </a:prstGeom>
        </p:spPr>
      </p:pic>
      <p:pic>
        <p:nvPicPr>
          <p:cNvPr id="47" name="Рисунок 46" descr="точечный массаж (2)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9952" y="5157192"/>
            <a:ext cx="847725" cy="142875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691680" y="4581128"/>
            <a:ext cx="310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Схемы, книги, энциклопедии.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50" name="Рисунок 49" descr="132063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4619912"/>
            <a:ext cx="1440160" cy="20219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92080" y="4869160"/>
            <a:ext cx="36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Все эти предметы хорошо снимают напряжение, агрессию, негативные эмоции. Дети, занимаясь этими предметами незаметно для себя оздоравливаются.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5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9497" y="188640"/>
            <a:ext cx="3570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Работа с родителями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Макси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80928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ар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412776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Маш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780928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Андре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412776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07904" y="1628800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«Живые </a:t>
            </a:r>
          </a:p>
          <a:p>
            <a:pPr algn="ctr"/>
            <a:r>
              <a:rPr lang="ru-RU" dirty="0" smtClean="0"/>
              <a:t>витамины»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980728"/>
            <a:ext cx="1189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Выставка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1" name="Рисунок 10" descr="PB2800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653136"/>
            <a:ext cx="230964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148064" y="5157192"/>
            <a:ext cx="2648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Физкультурные досуги</a:t>
            </a:r>
            <a:endParaRPr lang="ru-RU" sz="20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9" name="Рисунок 18" descr="SS8502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2636912"/>
            <a:ext cx="1584176" cy="1839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732240" y="1988840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Папки передвижки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24" name="Рисунок 23" descr="Фото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780928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23528" y="1268760"/>
            <a:ext cx="1800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Все эти приёмы позволят нам постепенно стабилизировать здоровье детей, снизить заболеваемость, приобщить к здоровому образу жизни. У родителей и у нас одна цель – воспитывать здоровых детей.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35000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332656"/>
            <a:ext cx="8147248" cy="6141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1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Вся эта работа осуществляется комплексно, в течение всего дня и с участием родителей медицинских и педагогических работников: воспитателя, учителя – логопеда, педагога - психолога, инструктора по физической культуре, музыкального руководителя. </a:t>
            </a:r>
            <a:r>
              <a:rPr kumimoji="0" 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0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88640"/>
            <a:ext cx="8075240" cy="6285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Волошина Л. Организация здоровье сберегающего пространства//Дошкольное воспитание.-2004.-N1.-С.114-117.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Терновская С.А., Теплякова Л.А. Создание здоровье сберегающей образовательной среды в дошкольном образовательном учреждении// Методист.-2005.-N4.-С.61-65.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Новые здоровье сберегающие технологии в образовании и воспитании детей. С.Чубарова, Г. Козловская, В.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Еремеева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// Развитие личности.-N2.-С.171-187.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04664"/>
            <a:ext cx="8280920" cy="136815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128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Здоровьесберегающие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технологии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844824"/>
            <a:ext cx="360040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9512" y="2276872"/>
            <a:ext cx="8784976" cy="129614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3789040"/>
            <a:ext cx="8640960" cy="122413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9512" y="5301208"/>
            <a:ext cx="8784976" cy="1224136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8396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сохранения и стимулирования здоровья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077072"/>
            <a:ext cx="759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обучения здоровому образу жизни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5661248"/>
            <a:ext cx="4674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Коррекционные технологии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8396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сохранения и стимулирования здоровья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83671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Динамические паузы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136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340768"/>
            <a:ext cx="145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Пальчиковая</a:t>
            </a:r>
          </a:p>
          <a:p>
            <a:r>
              <a:rPr lang="ru-RU" dirty="0" smtClean="0"/>
              <a:t> гимнастика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412776"/>
            <a:ext cx="216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869160"/>
            <a:ext cx="264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14" name="Рисунок 13" descr="SS850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2016224" cy="2935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S850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6104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SS850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988840"/>
            <a:ext cx="1882032" cy="1675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SS8503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412776"/>
            <a:ext cx="2070465" cy="2154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SS8503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988840"/>
            <a:ext cx="2808313" cy="173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3964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сохранения и стимулирования здоровья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5121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Подвижные и спортивные игры: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1412776"/>
            <a:ext cx="2162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</a:gradFill>
              </a:rPr>
              <a:t>Тренажёры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 descr="SS85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417510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23528" y="4509120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К</a:t>
            </a:r>
            <a:r>
              <a:rPr lang="ru-RU" sz="2000" b="1" i="1" dirty="0" smtClean="0">
                <a:solidFill>
                  <a:srgbClr val="0070C0"/>
                </a:solidFill>
                <a:cs typeface="Times New Roman" pitchFamily="18" charset="0"/>
              </a:rPr>
              <a:t>ак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часть физкультурного занятия, на прогулке,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групповой комнате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itchFamily="18" charset="0"/>
              </a:rPr>
              <a:t>- малой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со </a:t>
            </a:r>
            <a:r>
              <a:rPr lang="ru-RU" sz="2000" b="1" i="1" dirty="0" smtClean="0">
                <a:solidFill>
                  <a:srgbClr val="0070C0"/>
                </a:solidFill>
                <a:cs typeface="Times New Roman" pitchFamily="18" charset="0"/>
              </a:rPr>
              <a:t>средней степенью </a:t>
            </a:r>
            <a:r>
              <a:rPr lang="ru-RU" sz="2000" b="1" i="1" dirty="0">
                <a:solidFill>
                  <a:srgbClr val="0070C0"/>
                </a:solidFill>
                <a:cs typeface="Times New Roman" pitchFamily="18" charset="0"/>
              </a:rPr>
              <a:t>подвижности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 descr="SS855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304256" cy="347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891" y="188640"/>
            <a:ext cx="759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обучения здоровому образу жизни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313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Массаж и самомассаж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836712"/>
            <a:ext cx="248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Точечный массаж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437112"/>
            <a:ext cx="38884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0070C0"/>
                </a:solidFill>
                <a:cs typeface="Arial" pitchFamily="34" charset="0"/>
              </a:rPr>
              <a:t>Самомассаж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70C0"/>
                </a:solidFill>
                <a:cs typeface="Arial" pitchFamily="34" charset="0"/>
              </a:rPr>
              <a:t> проводится </a:t>
            </a:r>
            <a:r>
              <a:rPr lang="ru-RU" sz="2000" b="1" i="1" dirty="0">
                <a:solidFill>
                  <a:srgbClr val="0070C0"/>
                </a:solidFill>
                <a:cs typeface="Arial" pitchFamily="34" charset="0"/>
              </a:rPr>
              <a:t>в </a:t>
            </a:r>
            <a:r>
              <a:rPr lang="ru-RU" sz="2000" b="1" i="1" dirty="0" smtClean="0">
                <a:solidFill>
                  <a:srgbClr val="0070C0"/>
                </a:solidFill>
                <a:cs typeface="Arial" pitchFamily="34" charset="0"/>
              </a:rPr>
              <a:t>игровой форме ежедневно,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70C0"/>
                </a:solidFill>
                <a:cs typeface="Arial" pitchFamily="34" charset="0"/>
              </a:rPr>
              <a:t> в виде пятиминутного </a:t>
            </a:r>
            <a:r>
              <a:rPr lang="ru-RU" sz="2000" b="1" i="1" dirty="0">
                <a:solidFill>
                  <a:srgbClr val="0070C0"/>
                </a:solidFill>
                <a:cs typeface="Arial" pitchFamily="34" charset="0"/>
              </a:rPr>
              <a:t>занятия или в виде </a:t>
            </a:r>
            <a:r>
              <a:rPr lang="ru-RU" sz="2000" b="1" i="1" dirty="0" smtClean="0">
                <a:solidFill>
                  <a:srgbClr val="0070C0"/>
                </a:solidFill>
                <a:cs typeface="Arial" pitchFamily="34" charset="0"/>
              </a:rPr>
              <a:t>динамической паузы </a:t>
            </a:r>
            <a:r>
              <a:rPr lang="ru-RU" sz="2000" b="1" i="1" dirty="0">
                <a:solidFill>
                  <a:srgbClr val="0070C0"/>
                </a:solidFill>
                <a:cs typeface="Arial" pitchFamily="34" charset="0"/>
              </a:rPr>
              <a:t>на занятиях.          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00099"/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15" name="Рисунок 14" descr="SS850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564904" cy="206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SS850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221088"/>
            <a:ext cx="4139952" cy="1927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004048" y="198884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Проводится в преддверии эпидемий, в осенний и весенний периоды в любое удобное для педагога время.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8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332656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891" y="188640"/>
            <a:ext cx="759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обучения здоровому образу жизни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2962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Утренняя гимнастика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8" name="Рисунок 7" descr="утр ги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1612353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75856" y="1052736"/>
            <a:ext cx="49685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Оздоровительная гимнастика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SS85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556792"/>
            <a:ext cx="2520280" cy="189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SS850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356992"/>
            <a:ext cx="2448272" cy="326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 descr="SS8503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077072"/>
            <a:ext cx="3104177" cy="1997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588224" y="2492896"/>
            <a:ext cx="22687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spc="-100" dirty="0">
                <a:solidFill>
                  <a:srgbClr val="0070C0"/>
                </a:solidFill>
              </a:rPr>
              <a:t>П</a:t>
            </a:r>
            <a:r>
              <a:rPr lang="ru-RU" sz="2000" b="1" i="1" spc="-100" dirty="0" smtClean="0">
                <a:solidFill>
                  <a:srgbClr val="0070C0"/>
                </a:solidFill>
              </a:rPr>
              <a:t>роводится </a:t>
            </a:r>
            <a:r>
              <a:rPr lang="ru-RU" sz="2000" b="1" i="1" spc="-100" dirty="0">
                <a:solidFill>
                  <a:srgbClr val="0070C0"/>
                </a:solidFill>
              </a:rPr>
              <a:t>после дневного сна, форма проведения различна: упражнения </a:t>
            </a:r>
          </a:p>
          <a:p>
            <a:pPr algn="ctr">
              <a:defRPr/>
            </a:pPr>
            <a:r>
              <a:rPr lang="ru-RU" sz="2000" b="1" i="1" spc="-100" dirty="0">
                <a:solidFill>
                  <a:srgbClr val="0070C0"/>
                </a:solidFill>
              </a:rPr>
              <a:t> на кроватках, обширное умывание,</a:t>
            </a:r>
          </a:p>
          <a:p>
            <a:pPr algn="ctr">
              <a:defRPr/>
            </a:pPr>
            <a:r>
              <a:rPr lang="ru-RU" sz="2000" b="1" i="1" spc="-100" dirty="0">
                <a:solidFill>
                  <a:srgbClr val="0070C0"/>
                </a:solidFill>
              </a:rPr>
              <a:t>ходьба по коврикам «здоровья» и т.д.</a:t>
            </a:r>
          </a:p>
        </p:txBody>
      </p:sp>
    </p:spTree>
  </p:cSld>
  <p:clrMapOvr>
    <a:masterClrMapping/>
  </p:clrMapOvr>
  <p:transition advClick="0" advTm="22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891" y="188640"/>
            <a:ext cx="759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обучения здоровому образу жизни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421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Занятия из серии «Азбука Здоровья»</a:t>
            </a:r>
            <a:endParaRPr lang="ru-RU" sz="20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5" name="Рисунок 4" descr="з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2894408" cy="2414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836712"/>
            <a:ext cx="245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День здоровья</a:t>
            </a:r>
            <a:endParaRPr lang="ru-RU" sz="28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71703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СМИ (ситуативные малые игры – ролевая</a:t>
            </a:r>
          </a:p>
          <a:p>
            <a:r>
              <a:rPr lang="ru-RU" sz="20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подражательная имитационная игра)</a:t>
            </a:r>
            <a:endParaRPr lang="ru-RU" sz="20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4" name="Рисунок 13" descr="рол игр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509120"/>
            <a:ext cx="224870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физр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844824"/>
            <a:ext cx="3096344" cy="4702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4891" y="188640"/>
            <a:ext cx="7593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Технологии обучения здоровому образу жизни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182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Физкультура</a:t>
            </a:r>
            <a:endParaRPr lang="ru-RU" sz="16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6" name="Рисунок 5" descr="физр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78" y="1412776"/>
            <a:ext cx="327541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35896" y="908720"/>
            <a:ext cx="52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Спортивные развлечения, праздники </a:t>
            </a:r>
            <a:endParaRPr lang="ru-RU" sz="2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1880" y="836712"/>
            <a:ext cx="0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28012011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412776"/>
            <a:ext cx="278430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DSC_0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340768"/>
            <a:ext cx="2192043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39552" y="3717032"/>
            <a:ext cx="2411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Регулярные занятия физкультурой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укрепляют организм и способствуют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повышению иммунитета.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72000" y="3717032"/>
            <a:ext cx="3347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Физкультурные праздники и досуги обязательно сопровождаются музыкой: это благотворно влияет на развитие у детей чувства прекрасного, закрепляет умения двигаться под музыку, понимать характер музыкального произведения, развивает музыкальный слух, память.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3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807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46743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Коррекционные технологии </a:t>
            </a:r>
            <a:endParaRPr lang="ru-RU" sz="2800" b="1" cap="none" spc="0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764704"/>
            <a:ext cx="2688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Музыкатерапия</a:t>
            </a:r>
            <a:endParaRPr lang="ru-RU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67544" y="1340768"/>
            <a:ext cx="79928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9900CC"/>
                </a:solidFill>
                <a:latin typeface="Arial Black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Используется </a:t>
            </a:r>
            <a:r>
              <a:rPr lang="ru-RU" sz="2800" b="1" i="1" dirty="0">
                <a:solidFill>
                  <a:srgbClr val="0070C0"/>
                </a:solidFill>
              </a:rPr>
              <a:t>в качестве вспомогательного средства, как часть других технологий, для снятия напряжения, повышения эмоционального настроя.</a:t>
            </a:r>
            <a: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Arial Black" pitchFamily="34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3429000"/>
            <a:ext cx="2188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Релаксация</a:t>
            </a:r>
            <a:endParaRPr lang="ru-RU" sz="32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18" name="Рисунок 17" descr="SS85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221088"/>
            <a:ext cx="3384376" cy="2398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33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548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144</cp:revision>
  <dcterms:created xsi:type="dcterms:W3CDTF">2012-10-20T08:36:50Z</dcterms:created>
  <dcterms:modified xsi:type="dcterms:W3CDTF">2013-04-01T12:08:32Z</dcterms:modified>
</cp:coreProperties>
</file>