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2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5B5F-7A40-4D31-A67E-E01C7B4E2578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8940C-213B-4C9B-8039-A529EA16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Обучающая презентация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Составитель презентации: </a:t>
            </a:r>
            <a:r>
              <a:rPr lang="ru-RU" dirty="0" err="1" smtClean="0"/>
              <a:t>Сыренко</a:t>
            </a:r>
            <a:r>
              <a:rPr lang="ru-RU" dirty="0" smtClean="0"/>
              <a:t> Екатерина Николаевна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2016224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/>
              <a:t>ТАНГРАМ</a:t>
            </a:r>
          </a:p>
          <a:p>
            <a:r>
              <a:rPr lang="ru-RU" sz="6000" dirty="0" smtClean="0"/>
              <a:t>«ЖИВОТНЫЕ»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2555776" y="227687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0800000">
            <a:off x="3203848" y="328498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3478343">
            <a:off x="5018641" y="4943836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3478343">
            <a:off x="2066313" y="4871829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1422112" y="2578342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17507449">
            <a:off x="4399726" y="1564143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2555776" y="4653136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5400000">
            <a:off x="4655188" y="226569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5400000">
            <a:off x="2350932" y="226569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2710814">
            <a:off x="6890940" y="1415376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963881" y="1219936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6318657" y="2362318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19887433">
            <a:off x="595386" y="2723262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3131840" y="2276872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5400000">
            <a:off x="2710972" y="3201796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8078603">
            <a:off x="4558720" y="3044401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1730511">
            <a:off x="1818787" y="1968276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8028544">
            <a:off x="2930489" y="5015464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2132856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2757957">
            <a:off x="6458982" y="4364964"/>
            <a:ext cx="1871246" cy="634418"/>
          </a:xfrm>
          <a:prstGeom prst="parallelogram">
            <a:avLst>
              <a:gd name="adj" fmla="val 91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5148064" y="1988840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Назовите каждое животное.</a:t>
            </a:r>
            <a:endParaRPr lang="ru-RU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	Постарайтесь придумать собственные фигурки животных…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7200" dirty="0" smtClean="0"/>
              <a:t>Желаю удачи!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Считается, что ТАНГРАМ был придуман китайскими мудрецами 4000 лет назад для обучения математике сына Китайского императора. С тех пор прошло много времени, но ТАНГРАМ популярен и сейчас.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Освоим его?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18847971">
            <a:off x="2474005" y="2953987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078603">
            <a:off x="3694624" y="3620465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98908">
            <a:off x="5446892" y="1838266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3203848" y="1268760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8819971">
            <a:off x="5247523" y="747401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3478343">
            <a:off x="3506473" y="2423557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930436">
            <a:off x="4302433" y="1498222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Фигурки </a:t>
            </a:r>
            <a:r>
              <a:rPr lang="ru-RU" dirty="0" err="1" smtClean="0"/>
              <a:t>танграма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8895019">
            <a:off x="3334578" y="333250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8078603">
            <a:off x="4342697" y="333243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3612662">
            <a:off x="775101" y="3232497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2780335">
            <a:off x="2367204" y="3195669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1566129" y="4018501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8891325">
            <a:off x="5749272" y="2085993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21123670">
            <a:off x="5356411" y="1627616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6200000">
            <a:off x="3917991" y="376129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3538402">
            <a:off x="3406514" y="261245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2628404">
            <a:off x="2498085" y="1199393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3478343">
            <a:off x="986192" y="1271429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1710144" y="2002277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2411760" y="2132856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709238">
            <a:off x="3804787" y="2445763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3389863">
            <a:off x="2614501" y="3044459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6039863">
            <a:off x="3143020" y="4137899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2667433">
            <a:off x="3218395" y="1271436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3478343">
            <a:off x="1562257" y="1271429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2358218" y="2002276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20364894">
            <a:off x="5269555" y="4995430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05381">
            <a:off x="3012568" y="2805670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8078603">
            <a:off x="3694623" y="4628577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8078603">
            <a:off x="958320" y="4024720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2748077">
            <a:off x="1562370" y="2207300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3416816">
            <a:off x="-22281" y="2279483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774041" y="3010389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2545926">
            <a:off x="5807887" y="4874664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8883339">
            <a:off x="3012466" y="3381632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562755">
            <a:off x="4845099" y="402564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3390490">
            <a:off x="3189459" y="2395823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2836522">
            <a:off x="5018443" y="217711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3478343">
            <a:off x="3506473" y="218694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8930436">
            <a:off x="4230426" y="994165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2339752" y="6237312"/>
            <a:ext cx="2160240" cy="620688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8144690">
            <a:off x="4237017" y="6101917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8923514">
            <a:off x="3188083" y="1890678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8078603">
            <a:off x="3190568" y="1892273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2680699">
            <a:off x="6458810" y="1127411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3478343">
            <a:off x="4946632" y="1199421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5670585" y="1930268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13544111">
            <a:off x="530693" y="3817254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2699792" y="3068960"/>
            <a:ext cx="1656184" cy="16561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</Words>
  <Application>Microsoft Office PowerPoint</Application>
  <PresentationFormat>Экран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Обучающая презентация  Составитель презентации: Сыренко Екатерина Николаевна</vt:lpstr>
      <vt:lpstr>История игры</vt:lpstr>
      <vt:lpstr>Фигурки танграма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Обучающая презентация</dc:title>
  <dc:creator>111</dc:creator>
  <cp:lastModifiedBy>111</cp:lastModifiedBy>
  <cp:revision>13</cp:revision>
  <dcterms:created xsi:type="dcterms:W3CDTF">2012-06-05T03:27:09Z</dcterms:created>
  <dcterms:modified xsi:type="dcterms:W3CDTF">2012-06-05T09:00:18Z</dcterms:modified>
</cp:coreProperties>
</file>