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3" r:id="rId4"/>
    <p:sldId id="260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6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45E3-CF3C-41A7-B855-3023390F165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BDC5-C5A6-43E4-BF7B-38DD93D39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45E3-CF3C-41A7-B855-3023390F165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BDC5-C5A6-43E4-BF7B-38DD93D39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45E3-CF3C-41A7-B855-3023390F165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BDC5-C5A6-43E4-BF7B-38DD93D39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45E3-CF3C-41A7-B855-3023390F165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BDC5-C5A6-43E4-BF7B-38DD93D39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45E3-CF3C-41A7-B855-3023390F165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BDC5-C5A6-43E4-BF7B-38DD93D39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45E3-CF3C-41A7-B855-3023390F165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BDC5-C5A6-43E4-BF7B-38DD93D39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45E3-CF3C-41A7-B855-3023390F165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BDC5-C5A6-43E4-BF7B-38DD93D39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45E3-CF3C-41A7-B855-3023390F165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BDC5-C5A6-43E4-BF7B-38DD93D39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45E3-CF3C-41A7-B855-3023390F165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BDC5-C5A6-43E4-BF7B-38DD93D39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45E3-CF3C-41A7-B855-3023390F165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BDC5-C5A6-43E4-BF7B-38DD93D39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45E3-CF3C-41A7-B855-3023390F165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BDC5-C5A6-43E4-BF7B-38DD93D39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945E3-CF3C-41A7-B855-3023390F165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ABDC5-C5A6-43E4-BF7B-38DD93D39B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Обучающая презентация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Составитель презентации: </a:t>
            </a:r>
            <a:r>
              <a:rPr lang="ru-RU" dirty="0" err="1" smtClean="0"/>
              <a:t>Сыренко</a:t>
            </a:r>
            <a:r>
              <a:rPr lang="ru-RU" dirty="0" smtClean="0"/>
              <a:t> Екатерина Николаевна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92698"/>
            <a:ext cx="6400800" cy="2016224"/>
          </a:xfrm>
        </p:spPr>
        <p:txBody>
          <a:bodyPr>
            <a:normAutofit lnSpcReduction="10000"/>
          </a:bodyPr>
          <a:lstStyle/>
          <a:p>
            <a:r>
              <a:rPr lang="ru-RU" sz="6000" dirty="0" smtClean="0"/>
              <a:t>ТАНГРАМ</a:t>
            </a:r>
          </a:p>
          <a:p>
            <a:r>
              <a:rPr lang="ru-RU" sz="6000" dirty="0" smtClean="0"/>
              <a:t>«ЛЮДИ»</a:t>
            </a:r>
            <a:endParaRPr lang="ru-RU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араллелограмм 4"/>
          <p:cNvSpPr/>
          <p:nvPr/>
        </p:nvSpPr>
        <p:spPr>
          <a:xfrm rot="18847971">
            <a:off x="3842160" y="4610171"/>
            <a:ext cx="2143251" cy="1080280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5400000">
            <a:off x="3467056" y="1581616"/>
            <a:ext cx="2331422" cy="2425791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6200000">
            <a:off x="3462434" y="1586237"/>
            <a:ext cx="2376267" cy="246139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5400000">
            <a:off x="3779912" y="4005064"/>
            <a:ext cx="1512168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2828583">
            <a:off x="3261057" y="5229623"/>
            <a:ext cx="1025219" cy="99630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8122089">
            <a:off x="4730607" y="5807934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8930436">
            <a:off x="4086409" y="229461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араллелограмм 4"/>
          <p:cNvSpPr/>
          <p:nvPr/>
        </p:nvSpPr>
        <p:spPr>
          <a:xfrm rot="5400000">
            <a:off x="3464790" y="5112274"/>
            <a:ext cx="1872208" cy="665901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4788024" y="2924944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2698908">
            <a:off x="3678311" y="2592545"/>
            <a:ext cx="2231718" cy="224890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13499252">
            <a:off x="2940963" y="1365915"/>
            <a:ext cx="1512168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18819971">
            <a:off x="6471659" y="4779849"/>
            <a:ext cx="1025219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4067944" y="5517232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8089063">
            <a:off x="3633328" y="206681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араллелограмм 4"/>
          <p:cNvSpPr/>
          <p:nvPr/>
        </p:nvSpPr>
        <p:spPr>
          <a:xfrm rot="8048639">
            <a:off x="4839071" y="1612302"/>
            <a:ext cx="2406046" cy="758630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8927149">
            <a:off x="3478469" y="3260517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6200000">
            <a:off x="3005187" y="1971477"/>
            <a:ext cx="2426665" cy="246139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18835107">
            <a:off x="3657906" y="1223385"/>
            <a:ext cx="1514714" cy="1509301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16200000">
            <a:off x="5867529" y="3861663"/>
            <a:ext cx="1025219" cy="102398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4067944" y="5517232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8930436">
            <a:off x="3870384" y="634126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Назовите </a:t>
            </a:r>
          </a:p>
          <a:p>
            <a:pPr algn="ctr">
              <a:buNone/>
            </a:pPr>
            <a:r>
              <a:rPr lang="ru-RU" sz="6000" dirty="0" smtClean="0"/>
              <a:t>каждую собранную фигурку…</a:t>
            </a:r>
            <a:endParaRPr lang="ru-RU" sz="6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	Постарайтесь придумать собственные фигурки </a:t>
            </a:r>
            <a:r>
              <a:rPr lang="ru-RU" sz="6000" dirty="0" smtClean="0"/>
              <a:t>людей</a:t>
            </a:r>
            <a:r>
              <a:rPr lang="ru-RU" sz="6000" dirty="0" smtClean="0"/>
              <a:t>…</a:t>
            </a:r>
            <a:endParaRPr lang="ru-RU" sz="6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7200" dirty="0" smtClean="0"/>
          </a:p>
          <a:p>
            <a:pPr algn="ctr">
              <a:buNone/>
            </a:pPr>
            <a:r>
              <a:rPr lang="ru-RU" sz="7200" dirty="0" smtClean="0"/>
              <a:t>Желаю удачи!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/>
              <a:t>Считается, что ТАНГРАМ был придуман китайскими мудрецами 4000 лет назад для обучения математике сына Китайского императора. С тех пор прошло много времени, но ТАНГРАМ популярен и сейчас. 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Освоим его?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араллелограмм 4"/>
          <p:cNvSpPr/>
          <p:nvPr/>
        </p:nvSpPr>
        <p:spPr>
          <a:xfrm rot="18847971">
            <a:off x="2474005" y="2953987"/>
            <a:ext cx="2143251" cy="1080280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8078603">
            <a:off x="3694626" y="3620469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2698908">
            <a:off x="5446897" y="1838268"/>
            <a:ext cx="2426665" cy="246139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5400000">
            <a:off x="3203848" y="1268760"/>
            <a:ext cx="1512168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18819971">
            <a:off x="5247528" y="747401"/>
            <a:ext cx="1025219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13478343">
            <a:off x="3506473" y="2423558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8930436">
            <a:off x="4302435" y="1498223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Фигурки </a:t>
            </a:r>
            <a:r>
              <a:rPr lang="ru-RU" dirty="0" err="1" smtClean="0"/>
              <a:t>танграма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араллелограмм 4"/>
          <p:cNvSpPr/>
          <p:nvPr/>
        </p:nvSpPr>
        <p:spPr>
          <a:xfrm rot="5400000">
            <a:off x="4040517" y="4032494"/>
            <a:ext cx="2143251" cy="1080280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0800000">
            <a:off x="3347869" y="2276876"/>
            <a:ext cx="2331423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5652125" y="908721"/>
            <a:ext cx="2426665" cy="246139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>
            <a:off x="2771800" y="1700808"/>
            <a:ext cx="1512168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21408355">
            <a:off x="5178245" y="5112882"/>
            <a:ext cx="1025219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10800000">
            <a:off x="1907704" y="836714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20524318">
            <a:off x="6642763" y="890461"/>
            <a:ext cx="1062256" cy="1076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араллелограмм 4"/>
          <p:cNvSpPr/>
          <p:nvPr/>
        </p:nvSpPr>
        <p:spPr>
          <a:xfrm rot="2736337">
            <a:off x="3339885" y="5904666"/>
            <a:ext cx="2143251" cy="1080280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3419872" y="1556792"/>
            <a:ext cx="2331423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7030838">
            <a:off x="3184055" y="298211"/>
            <a:ext cx="1971588" cy="213078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18833822">
            <a:off x="3834376" y="3081352"/>
            <a:ext cx="1512168" cy="15940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17988700">
            <a:off x="3900773" y="681381"/>
            <a:ext cx="1098448" cy="1081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3491881" y="3861049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491881" y="4941169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араллелограмм 4"/>
          <p:cNvSpPr/>
          <p:nvPr/>
        </p:nvSpPr>
        <p:spPr>
          <a:xfrm rot="5400000">
            <a:off x="4760514" y="2520406"/>
            <a:ext cx="2143251" cy="792088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3059832" y="2924944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2698908">
            <a:off x="4222756" y="2342321"/>
            <a:ext cx="2426665" cy="246139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16200000">
            <a:off x="1547664" y="2924944"/>
            <a:ext cx="1512168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13422515">
            <a:off x="4958100" y="3413115"/>
            <a:ext cx="1025219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18918223">
            <a:off x="914197" y="3863712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7755624">
            <a:off x="4404203" y="733479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араллелограмм 4"/>
          <p:cNvSpPr/>
          <p:nvPr/>
        </p:nvSpPr>
        <p:spPr>
          <a:xfrm>
            <a:off x="4067944" y="2204864"/>
            <a:ext cx="2143251" cy="1080280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2915816" y="4005064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2698908">
            <a:off x="2854604" y="2198305"/>
            <a:ext cx="2426665" cy="246139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2638457">
            <a:off x="2093650" y="4343219"/>
            <a:ext cx="1622267" cy="160545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18819971">
            <a:off x="5463547" y="891417"/>
            <a:ext cx="1025219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13478343">
            <a:off x="3506474" y="1991509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8116109">
            <a:off x="3418710" y="540798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араллелограмм 4"/>
          <p:cNvSpPr/>
          <p:nvPr/>
        </p:nvSpPr>
        <p:spPr>
          <a:xfrm rot="16200000">
            <a:off x="3239854" y="4113074"/>
            <a:ext cx="2736304" cy="648073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2555776" y="3356992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2698908">
            <a:off x="3070628" y="2126297"/>
            <a:ext cx="2426665" cy="246139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5400000">
            <a:off x="4283968" y="1628800"/>
            <a:ext cx="1512168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>
            <a:off x="4860032" y="5661248"/>
            <a:ext cx="864096" cy="89584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2629799">
            <a:off x="2066047" y="5231844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8930436">
            <a:off x="3726368" y="229460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араллелограмм 4"/>
          <p:cNvSpPr/>
          <p:nvPr/>
        </p:nvSpPr>
        <p:spPr>
          <a:xfrm rot="16200000">
            <a:off x="4643670" y="4581466"/>
            <a:ext cx="2143251" cy="702414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8078603">
            <a:off x="3406592" y="1604242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0800000">
            <a:off x="2915816" y="2780928"/>
            <a:ext cx="2426665" cy="246139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13552091">
            <a:off x="3084858" y="4030090"/>
            <a:ext cx="1512168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>
            <a:off x="5364088" y="5301208"/>
            <a:ext cx="1025219" cy="96533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2675846">
            <a:off x="3290438" y="5303880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8930436">
            <a:off x="4446448" y="229460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</Words>
  <Application>Microsoft Office PowerPoint</Application>
  <PresentationFormat>Экран (4:3)</PresentationFormat>
  <Paragraphs>13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Обучающая презентация  Составитель презентации: Сыренко Екатерина Николаевна</vt:lpstr>
      <vt:lpstr>История игры</vt:lpstr>
      <vt:lpstr>Фигурки танграма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Обучающая презентация  Составитель презентации: Сыренко Екатерина Николаевна</dc:title>
  <dc:creator>111</dc:creator>
  <cp:lastModifiedBy>111</cp:lastModifiedBy>
  <cp:revision>4</cp:revision>
  <dcterms:created xsi:type="dcterms:W3CDTF">2012-06-05T06:16:01Z</dcterms:created>
  <dcterms:modified xsi:type="dcterms:W3CDTF">2012-06-05T06:55:42Z</dcterms:modified>
</cp:coreProperties>
</file>