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9" r:id="rId6"/>
    <p:sldId id="270" r:id="rId7"/>
    <p:sldId id="263" r:id="rId8"/>
    <p:sldId id="267" r:id="rId9"/>
    <p:sldId id="268" r:id="rId10"/>
    <p:sldId id="266" r:id="rId11"/>
    <p:sldId id="264" r:id="rId12"/>
    <p:sldId id="265" r:id="rId13"/>
    <p:sldId id="258" r:id="rId14"/>
    <p:sldId id="25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2154-0349-467C-9C04-7352159C97AB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85DD-815E-48D5-ABAB-1495FFCCB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2154-0349-467C-9C04-7352159C97AB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85DD-815E-48D5-ABAB-1495FFCCB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2154-0349-467C-9C04-7352159C97AB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85DD-815E-48D5-ABAB-1495FFCCB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2154-0349-467C-9C04-7352159C97AB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85DD-815E-48D5-ABAB-1495FFCCB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2154-0349-467C-9C04-7352159C97AB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85DD-815E-48D5-ABAB-1495FFCCB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2154-0349-467C-9C04-7352159C97AB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85DD-815E-48D5-ABAB-1495FFCCB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2154-0349-467C-9C04-7352159C97AB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85DD-815E-48D5-ABAB-1495FFCCB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2154-0349-467C-9C04-7352159C97AB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85DD-815E-48D5-ABAB-1495FFCCB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2154-0349-467C-9C04-7352159C97AB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85DD-815E-48D5-ABAB-1495FFCCB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2154-0349-467C-9C04-7352159C97AB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85DD-815E-48D5-ABAB-1495FFCCB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2154-0349-467C-9C04-7352159C97AB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85DD-815E-48D5-ABAB-1495FFCCB6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12154-0349-467C-9C04-7352159C97AB}" type="datetimeFigureOut">
              <a:rPr lang="ru-RU" smtClean="0"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285DD-815E-48D5-ABAB-1495FFCCB63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Обучающая презентация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Составитель презентации: </a:t>
            </a:r>
            <a:r>
              <a:rPr lang="ru-RU" dirty="0" err="1" smtClean="0"/>
              <a:t>Сыренко</a:t>
            </a:r>
            <a:r>
              <a:rPr lang="ru-RU" dirty="0" smtClean="0"/>
              <a:t> Екатерина Николаевна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92696"/>
            <a:ext cx="6400800" cy="2016224"/>
          </a:xfrm>
        </p:spPr>
        <p:txBody>
          <a:bodyPr>
            <a:normAutofit lnSpcReduction="10000"/>
          </a:bodyPr>
          <a:lstStyle/>
          <a:p>
            <a:r>
              <a:rPr lang="ru-RU" sz="6000" dirty="0" smtClean="0"/>
              <a:t>ТАНГРАМ</a:t>
            </a:r>
          </a:p>
          <a:p>
            <a:r>
              <a:rPr lang="ru-RU" sz="6000" dirty="0" smtClean="0"/>
              <a:t>«</a:t>
            </a:r>
            <a:r>
              <a:rPr lang="ru-RU" sz="6000" dirty="0" smtClean="0"/>
              <a:t>ПТИЦЫ</a:t>
            </a:r>
            <a:r>
              <a:rPr lang="ru-RU" sz="6000" dirty="0" smtClean="0"/>
              <a:t>»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10800000">
            <a:off x="1115616" y="2348880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3419872" y="2348880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8039511">
            <a:off x="912439" y="709851"/>
            <a:ext cx="1120283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>
            <a:off x="4571999" y="4653136"/>
            <a:ext cx="1169235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1120709" y="1263669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8179903">
            <a:off x="2436620" y="4750003"/>
            <a:ext cx="1512168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 rot="5400000">
            <a:off x="5192642" y="5246235"/>
            <a:ext cx="2143251" cy="1080280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15182401">
            <a:off x="3719910" y="3854441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10800000">
            <a:off x="2542495" y="479498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18915078">
            <a:off x="5013837" y="2229933"/>
            <a:ext cx="1142624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8143746">
            <a:off x="6038651" y="2260817"/>
            <a:ext cx="1025219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8930436">
            <a:off x="4302433" y="3010390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1814577">
            <a:off x="582763" y="3256187"/>
            <a:ext cx="1512168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 rot="2628191">
            <a:off x="2350266" y="3314154"/>
            <a:ext cx="2448420" cy="1222777"/>
          </a:xfrm>
          <a:prstGeom prst="parallelogram">
            <a:avLst>
              <a:gd name="adj" fmla="val 1044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2683609">
            <a:off x="4126599" y="3044503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13480768">
            <a:off x="2470401" y="1388317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16200000">
            <a:off x="1399444" y="912926"/>
            <a:ext cx="1120283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5292080" y="3861048"/>
            <a:ext cx="1025219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908720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8069537">
            <a:off x="4021043" y="5614346"/>
            <a:ext cx="1512168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 rot="18832189">
            <a:off x="4546128" y="2228694"/>
            <a:ext cx="2623648" cy="845647"/>
          </a:xfrm>
          <a:prstGeom prst="parallelogram">
            <a:avLst>
              <a:gd name="adj" fmla="val 1081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	Постарайтесь придумать </a:t>
            </a:r>
            <a:endParaRPr lang="ru-RU" sz="6000" dirty="0" smtClean="0"/>
          </a:p>
          <a:p>
            <a:pPr algn="ctr">
              <a:buNone/>
            </a:pPr>
            <a:r>
              <a:rPr lang="ru-RU" sz="6000" dirty="0" smtClean="0"/>
              <a:t>свои </a:t>
            </a:r>
            <a:r>
              <a:rPr lang="ru-RU" sz="6000" dirty="0" smtClean="0"/>
              <a:t>фигурки </a:t>
            </a:r>
            <a:endParaRPr lang="ru-RU" sz="6000" dirty="0" smtClean="0"/>
          </a:p>
          <a:p>
            <a:pPr algn="ctr">
              <a:buNone/>
            </a:pPr>
            <a:r>
              <a:rPr lang="ru-RU" sz="6000" dirty="0" smtClean="0"/>
              <a:t>птиц…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7200" dirty="0" smtClean="0"/>
          </a:p>
          <a:p>
            <a:pPr algn="ctr">
              <a:buNone/>
            </a:pPr>
            <a:r>
              <a:rPr lang="ru-RU" sz="7200" dirty="0" smtClean="0"/>
              <a:t>Желаю удачи!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/>
              <a:t>Считается, что ТАНГРАМ был придуман китайскими мудрецами 4000 лет назад для обучения математике сына Китайского императора. С тех пор прошло много времени, но ТАНГРАМ популярен и сейчас. 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Освоим его?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араллелограмм 4"/>
          <p:cNvSpPr/>
          <p:nvPr/>
        </p:nvSpPr>
        <p:spPr>
          <a:xfrm rot="18847971">
            <a:off x="2474005" y="2953987"/>
            <a:ext cx="2143251" cy="1080280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8078603">
            <a:off x="3694624" y="3620465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2698908">
            <a:off x="5446892" y="1838266"/>
            <a:ext cx="2426665" cy="246139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 rot="5400000">
            <a:off x="3203848" y="1268760"/>
            <a:ext cx="1512168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18819971">
            <a:off x="5247523" y="747401"/>
            <a:ext cx="1025219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13478343">
            <a:off x="3506473" y="2423557"/>
            <a:ext cx="1072771" cy="109683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8930436">
            <a:off x="4302433" y="1498222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Фигурки </a:t>
            </a:r>
            <a:r>
              <a:rPr lang="ru-RU" dirty="0" err="1" smtClean="0"/>
              <a:t>танграма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18895019">
            <a:off x="3334577" y="3260493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8078603">
            <a:off x="3334584" y="3260426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3923928" y="5517232"/>
            <a:ext cx="1120283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5292080" y="1052736"/>
            <a:ext cx="1025219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1052736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0800000">
            <a:off x="4499992" y="2780928"/>
            <a:ext cx="1656184" cy="165618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 rot="14389478">
            <a:off x="4360016" y="1799419"/>
            <a:ext cx="1525840" cy="1386954"/>
          </a:xfrm>
          <a:prstGeom prst="parallelogram">
            <a:avLst>
              <a:gd name="adj" fmla="val 573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2689190">
            <a:off x="2686462" y="2252412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13508539">
            <a:off x="2686510" y="2252369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8113966">
            <a:off x="3288882" y="5246407"/>
            <a:ext cx="1120283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2780335">
            <a:off x="5751580" y="1467478"/>
            <a:ext cx="1025219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8930436">
            <a:off x="4950504" y="706133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8132760">
            <a:off x="1428747" y="3742132"/>
            <a:ext cx="1512168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 rot="5400000">
            <a:off x="4040434" y="1944343"/>
            <a:ext cx="2143251" cy="792087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18895019">
            <a:off x="2182448" y="2180373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8078603">
            <a:off x="3838640" y="3764482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10800000">
            <a:off x="5508104" y="3789040"/>
            <a:ext cx="1120283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5724128" y="1628800"/>
            <a:ext cx="1025219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1628800"/>
            <a:ext cx="1187140" cy="1197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8044730">
            <a:off x="1500666" y="4246099"/>
            <a:ext cx="1512168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 rot="2965237">
            <a:off x="4562117" y="2825736"/>
            <a:ext cx="2058953" cy="921437"/>
          </a:xfrm>
          <a:prstGeom prst="parallelogram">
            <a:avLst>
              <a:gd name="adj" fmla="val 857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>
            <a:off x="4211960" y="3356992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18913837">
            <a:off x="4702674" y="2180404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16200000">
            <a:off x="2695586" y="696902"/>
            <a:ext cx="1120283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13473454">
            <a:off x="2424251" y="3087429"/>
            <a:ext cx="1123961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8930436">
            <a:off x="3222314" y="2290309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2740724">
            <a:off x="3329651" y="3625499"/>
            <a:ext cx="1750457" cy="1692821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 rot="5400000">
            <a:off x="3114288" y="1358320"/>
            <a:ext cx="2143251" cy="812003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16200000">
            <a:off x="2278926" y="2913764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13471951">
            <a:off x="3478465" y="2972483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8173438">
            <a:off x="4224863" y="5894255"/>
            <a:ext cx="1120283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6300192" y="1268760"/>
            <a:ext cx="1152128" cy="118388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5045145" y="1299674"/>
            <a:ext cx="1259149" cy="119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0800000">
            <a:off x="4644008" y="2492896"/>
            <a:ext cx="1631040" cy="15841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 rot="10800000">
            <a:off x="1187624" y="5229200"/>
            <a:ext cx="2143251" cy="1080280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 rot="18895019">
            <a:off x="2974536" y="1820333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8078603">
            <a:off x="4054663" y="1820266"/>
            <a:ext cx="2331422" cy="235378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8233210">
            <a:off x="3792456" y="4669654"/>
            <a:ext cx="1120283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2780335">
            <a:off x="7047724" y="2403582"/>
            <a:ext cx="1025219" cy="11118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8930436">
            <a:off x="6246648" y="1642237"/>
            <a:ext cx="1115132" cy="112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8100790">
            <a:off x="1716829" y="3310133"/>
            <a:ext cx="1512168" cy="151216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>
            <a:off x="4716016" y="2996952"/>
            <a:ext cx="2143251" cy="1080280"/>
          </a:xfrm>
          <a:prstGeom prst="parallelogram">
            <a:avLst>
              <a:gd name="adj" fmla="val 1008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</Words>
  <Application>Microsoft Office PowerPoint</Application>
  <PresentationFormat>Экран (4:3)</PresentationFormat>
  <Paragraphs>13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Обучающая презентация  Составитель презентации: Сыренко Екатерина Николаевна</vt:lpstr>
      <vt:lpstr>История игры</vt:lpstr>
      <vt:lpstr>Фигурки танграма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Обучающая презентация  Составитель презентации: Сыренко Екатерина Николаевна</dc:title>
  <dc:creator>111</dc:creator>
  <cp:lastModifiedBy>111</cp:lastModifiedBy>
  <cp:revision>4</cp:revision>
  <dcterms:created xsi:type="dcterms:W3CDTF">2012-06-05T08:57:37Z</dcterms:created>
  <dcterms:modified xsi:type="dcterms:W3CDTF">2012-06-05T09:35:16Z</dcterms:modified>
</cp:coreProperties>
</file>