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5" r:id="rId1"/>
  </p:sldMasterIdLst>
  <p:notesMasterIdLst>
    <p:notesMasterId r:id="rId13"/>
  </p:notesMasterIdLst>
  <p:sldIdLst>
    <p:sldId id="256" r:id="rId2"/>
    <p:sldId id="258" r:id="rId3"/>
    <p:sldId id="260" r:id="rId4"/>
    <p:sldId id="261" r:id="rId5"/>
    <p:sldId id="263" r:id="rId6"/>
    <p:sldId id="267" r:id="rId7"/>
    <p:sldId id="265" r:id="rId8"/>
    <p:sldId id="268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05" autoAdjust="0"/>
  </p:normalViewPr>
  <p:slideViewPr>
    <p:cSldViewPr>
      <p:cViewPr>
        <p:scale>
          <a:sx n="46" d="100"/>
          <a:sy n="46" d="100"/>
        </p:scale>
        <p:origin x="-1387" y="-18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D7DA26-87AB-4894-8C6B-86954AEB66F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8D98818-CE11-49DB-B94B-700B9D5D39CE}">
      <dgm:prSet phldrT="[Текст]" custT="1"/>
      <dgm:spPr/>
      <dgm:t>
        <a:bodyPr/>
        <a:lstStyle/>
        <a:p>
          <a:r>
            <a:rPr lang="en-US" sz="2800" dirty="0" smtClean="0">
              <a:latin typeface="+mn-lt"/>
            </a:rPr>
            <a:t>I. </a:t>
          </a:r>
          <a:r>
            <a:rPr lang="ru-RU" sz="2800" dirty="0" smtClean="0">
              <a:latin typeface="Gabriola" pitchFamily="82" charset="0"/>
            </a:rPr>
            <a:t>Острая фаза или </a:t>
          </a:r>
          <a:r>
            <a:rPr lang="ru-RU" sz="2800" dirty="0" err="1" smtClean="0">
              <a:latin typeface="Gabriola" pitchFamily="82" charset="0"/>
            </a:rPr>
            <a:t>дезадаптаця</a:t>
          </a:r>
          <a:endParaRPr lang="ru-RU" sz="2800" dirty="0"/>
        </a:p>
      </dgm:t>
    </dgm:pt>
    <dgm:pt modelId="{D73BE7A3-8338-4664-BCB0-2F843523CB96}" type="parTrans" cxnId="{5C5A116D-A3EA-4E9F-A625-3E09797348F4}">
      <dgm:prSet/>
      <dgm:spPr/>
      <dgm:t>
        <a:bodyPr/>
        <a:lstStyle/>
        <a:p>
          <a:endParaRPr lang="ru-RU"/>
        </a:p>
      </dgm:t>
    </dgm:pt>
    <dgm:pt modelId="{BBABCAF4-CB9A-4818-A84A-178B33FF4822}" type="sibTrans" cxnId="{5C5A116D-A3EA-4E9F-A625-3E09797348F4}">
      <dgm:prSet/>
      <dgm:spPr/>
      <dgm:t>
        <a:bodyPr/>
        <a:lstStyle/>
        <a:p>
          <a:endParaRPr lang="ru-RU"/>
        </a:p>
      </dgm:t>
    </dgm:pt>
    <dgm:pt modelId="{B41FD751-F619-4991-9CD7-9A67E96FE65A}">
      <dgm:prSet phldrT="[Текст]" custT="1"/>
      <dgm:spPr/>
      <dgm:t>
        <a:bodyPr/>
        <a:lstStyle/>
        <a:p>
          <a:r>
            <a:rPr lang="en-US" sz="2800" dirty="0" smtClean="0">
              <a:latin typeface="+mn-lt"/>
            </a:rPr>
            <a:t>II</a:t>
          </a:r>
          <a:r>
            <a:rPr lang="en-US" sz="2800" dirty="0" smtClean="0">
              <a:latin typeface="Gabriola" pitchFamily="82" charset="0"/>
            </a:rPr>
            <a:t>. </a:t>
          </a:r>
          <a:r>
            <a:rPr lang="ru-RU" sz="2800" dirty="0" smtClean="0">
              <a:latin typeface="Gabriola" pitchFamily="82" charset="0"/>
            </a:rPr>
            <a:t>Подострая фаза или собственно адаптация</a:t>
          </a:r>
          <a:endParaRPr lang="ru-RU" sz="2800" dirty="0">
            <a:latin typeface="Gabriola" pitchFamily="82" charset="0"/>
          </a:endParaRPr>
        </a:p>
      </dgm:t>
    </dgm:pt>
    <dgm:pt modelId="{8F1B1406-68EF-44B8-B446-AF33D1867B1D}" type="parTrans" cxnId="{2C3D36A6-B4E6-402C-BDC9-A64DAD7AFF65}">
      <dgm:prSet/>
      <dgm:spPr/>
      <dgm:t>
        <a:bodyPr/>
        <a:lstStyle/>
        <a:p>
          <a:endParaRPr lang="ru-RU"/>
        </a:p>
      </dgm:t>
    </dgm:pt>
    <dgm:pt modelId="{75DECC60-B63E-40BA-A81B-D171DA709746}" type="sibTrans" cxnId="{2C3D36A6-B4E6-402C-BDC9-A64DAD7AFF65}">
      <dgm:prSet/>
      <dgm:spPr/>
      <dgm:t>
        <a:bodyPr/>
        <a:lstStyle/>
        <a:p>
          <a:endParaRPr lang="ru-RU"/>
        </a:p>
      </dgm:t>
    </dgm:pt>
    <dgm:pt modelId="{C17EC94E-CC36-43C4-9960-8ACADC6F06EC}">
      <dgm:prSet phldrT="[Текст]" custT="1"/>
      <dgm:spPr/>
      <dgm:t>
        <a:bodyPr/>
        <a:lstStyle/>
        <a:p>
          <a:r>
            <a:rPr lang="en-US" sz="2800" dirty="0" smtClean="0"/>
            <a:t>III. </a:t>
          </a:r>
          <a:r>
            <a:rPr lang="ru-RU" sz="2800" dirty="0" smtClean="0">
              <a:latin typeface="Gabriola" pitchFamily="82" charset="0"/>
            </a:rPr>
            <a:t>Фаза компенсации или период   адаптации</a:t>
          </a:r>
          <a:endParaRPr lang="ru-RU" sz="2800" dirty="0">
            <a:latin typeface="Gabriola" pitchFamily="82" charset="0"/>
          </a:endParaRPr>
        </a:p>
      </dgm:t>
    </dgm:pt>
    <dgm:pt modelId="{4D665DC5-BDC2-4858-9476-3A9E625EB2C1}" type="parTrans" cxnId="{74A937E3-46CD-470B-9449-C755E0718BA5}">
      <dgm:prSet/>
      <dgm:spPr/>
      <dgm:t>
        <a:bodyPr/>
        <a:lstStyle/>
        <a:p>
          <a:endParaRPr lang="ru-RU"/>
        </a:p>
      </dgm:t>
    </dgm:pt>
    <dgm:pt modelId="{EF390FDD-7660-4683-A429-962C6A849352}" type="sibTrans" cxnId="{74A937E3-46CD-470B-9449-C755E0718BA5}">
      <dgm:prSet/>
      <dgm:spPr/>
      <dgm:t>
        <a:bodyPr/>
        <a:lstStyle/>
        <a:p>
          <a:endParaRPr lang="ru-RU"/>
        </a:p>
      </dgm:t>
    </dgm:pt>
    <dgm:pt modelId="{898A23A2-F2EB-41CB-95EB-8CBAAECB5D9A}" type="pres">
      <dgm:prSet presAssocID="{81D7DA26-87AB-4894-8C6B-86954AEB66F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2768EDE-0FE3-4257-9FE4-B5896C27EC1E}" type="pres">
      <dgm:prSet presAssocID="{58D98818-CE11-49DB-B94B-700B9D5D39CE}" presName="parentLin" presStyleCnt="0"/>
      <dgm:spPr/>
    </dgm:pt>
    <dgm:pt modelId="{4E48F57D-D50C-4216-B442-670A7BB603B7}" type="pres">
      <dgm:prSet presAssocID="{58D98818-CE11-49DB-B94B-700B9D5D39C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994608A-8572-4219-94FE-47DF76ABD618}" type="pres">
      <dgm:prSet presAssocID="{58D98818-CE11-49DB-B94B-700B9D5D39CE}" presName="parentText" presStyleLbl="node1" presStyleIdx="0" presStyleCnt="3" custScaleX="119695" custLinFactNeighborX="-2898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DF5CB1-FEE7-4397-883C-69A5BA9E6B19}" type="pres">
      <dgm:prSet presAssocID="{58D98818-CE11-49DB-B94B-700B9D5D39CE}" presName="negativeSpace" presStyleCnt="0"/>
      <dgm:spPr/>
    </dgm:pt>
    <dgm:pt modelId="{710FA213-95ED-4A7F-957B-26489A3A4FC4}" type="pres">
      <dgm:prSet presAssocID="{58D98818-CE11-49DB-B94B-700B9D5D39CE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1BBC15-963E-4BF6-8044-0CC735E0D3C0}" type="pres">
      <dgm:prSet presAssocID="{BBABCAF4-CB9A-4818-A84A-178B33FF4822}" presName="spaceBetweenRectangles" presStyleCnt="0"/>
      <dgm:spPr/>
    </dgm:pt>
    <dgm:pt modelId="{B86AF5D6-1DEE-49E8-9040-2CC0A63BCBAE}" type="pres">
      <dgm:prSet presAssocID="{B41FD751-F619-4991-9CD7-9A67E96FE65A}" presName="parentLin" presStyleCnt="0"/>
      <dgm:spPr/>
    </dgm:pt>
    <dgm:pt modelId="{6CD70F21-D0BF-4706-A959-B5B986C17DB3}" type="pres">
      <dgm:prSet presAssocID="{B41FD751-F619-4991-9CD7-9A67E96FE65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F438D17-EACA-4548-BF22-846C2F3435C2}" type="pres">
      <dgm:prSet presAssocID="{B41FD751-F619-4991-9CD7-9A67E96FE65A}" presName="parentText" presStyleLbl="node1" presStyleIdx="1" presStyleCnt="3" custScaleX="120250" custLinFactNeighborX="-28985" custLinFactNeighborY="-688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FCB0C6-33F6-4F86-8EBD-F120E5349920}" type="pres">
      <dgm:prSet presAssocID="{B41FD751-F619-4991-9CD7-9A67E96FE65A}" presName="negativeSpace" presStyleCnt="0"/>
      <dgm:spPr/>
    </dgm:pt>
    <dgm:pt modelId="{F54E1E1D-B780-45A4-B200-ED3C1315AA4C}" type="pres">
      <dgm:prSet presAssocID="{B41FD751-F619-4991-9CD7-9A67E96FE65A}" presName="childText" presStyleLbl="conFgAcc1" presStyleIdx="1" presStyleCnt="3" custLinFactNeighborX="-25" custLinFactNeighborY="93118">
        <dgm:presLayoutVars>
          <dgm:bulletEnabled val="1"/>
        </dgm:presLayoutVars>
      </dgm:prSet>
      <dgm:spPr/>
    </dgm:pt>
    <dgm:pt modelId="{2896856B-E7E8-407C-BB5D-6FC56438D847}" type="pres">
      <dgm:prSet presAssocID="{75DECC60-B63E-40BA-A81B-D171DA709746}" presName="spaceBetweenRectangles" presStyleCnt="0"/>
      <dgm:spPr/>
    </dgm:pt>
    <dgm:pt modelId="{1F79CC87-34DD-443A-88AE-D5B00CBEFC78}" type="pres">
      <dgm:prSet presAssocID="{C17EC94E-CC36-43C4-9960-8ACADC6F06EC}" presName="parentLin" presStyleCnt="0"/>
      <dgm:spPr/>
    </dgm:pt>
    <dgm:pt modelId="{260EFC49-3B77-4F71-B7F1-C09B382D3F21}" type="pres">
      <dgm:prSet presAssocID="{C17EC94E-CC36-43C4-9960-8ACADC6F06EC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5CE0F962-31AC-4541-AD9B-A96E6BCAA8C2}" type="pres">
      <dgm:prSet presAssocID="{C17EC94E-CC36-43C4-9960-8ACADC6F06EC}" presName="parentText" presStyleLbl="node1" presStyleIdx="2" presStyleCnt="3" custScaleX="121580" custLinFactNeighborX="-21362" custLinFactNeighborY="-728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D1D6FD-33BF-4E19-B3F8-A558FCD07594}" type="pres">
      <dgm:prSet presAssocID="{C17EC94E-CC36-43C4-9960-8ACADC6F06EC}" presName="negativeSpace" presStyleCnt="0"/>
      <dgm:spPr/>
    </dgm:pt>
    <dgm:pt modelId="{B1D50386-71A6-4B94-AA60-34E041EB4533}" type="pres">
      <dgm:prSet presAssocID="{C17EC94E-CC36-43C4-9960-8ACADC6F06E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FE5D68B-DE1A-4204-ACEE-D77E3BF11548}" type="presOf" srcId="{81D7DA26-87AB-4894-8C6B-86954AEB66FC}" destId="{898A23A2-F2EB-41CB-95EB-8CBAAECB5D9A}" srcOrd="0" destOrd="0" presId="urn:microsoft.com/office/officeart/2005/8/layout/list1"/>
    <dgm:cxn modelId="{5C5A116D-A3EA-4E9F-A625-3E09797348F4}" srcId="{81D7DA26-87AB-4894-8C6B-86954AEB66FC}" destId="{58D98818-CE11-49DB-B94B-700B9D5D39CE}" srcOrd="0" destOrd="0" parTransId="{D73BE7A3-8338-4664-BCB0-2F843523CB96}" sibTransId="{BBABCAF4-CB9A-4818-A84A-178B33FF4822}"/>
    <dgm:cxn modelId="{29A0716E-35CC-458D-B816-FDCE54069C89}" type="presOf" srcId="{C17EC94E-CC36-43C4-9960-8ACADC6F06EC}" destId="{5CE0F962-31AC-4541-AD9B-A96E6BCAA8C2}" srcOrd="1" destOrd="0" presId="urn:microsoft.com/office/officeart/2005/8/layout/list1"/>
    <dgm:cxn modelId="{ECBBC054-5B29-4979-B436-2AA3CE513C00}" type="presOf" srcId="{58D98818-CE11-49DB-B94B-700B9D5D39CE}" destId="{0994608A-8572-4219-94FE-47DF76ABD618}" srcOrd="1" destOrd="0" presId="urn:microsoft.com/office/officeart/2005/8/layout/list1"/>
    <dgm:cxn modelId="{74A937E3-46CD-470B-9449-C755E0718BA5}" srcId="{81D7DA26-87AB-4894-8C6B-86954AEB66FC}" destId="{C17EC94E-CC36-43C4-9960-8ACADC6F06EC}" srcOrd="2" destOrd="0" parTransId="{4D665DC5-BDC2-4858-9476-3A9E625EB2C1}" sibTransId="{EF390FDD-7660-4683-A429-962C6A849352}"/>
    <dgm:cxn modelId="{9F79CA39-0029-43E5-A418-0D6F54AF27D3}" type="presOf" srcId="{C17EC94E-CC36-43C4-9960-8ACADC6F06EC}" destId="{260EFC49-3B77-4F71-B7F1-C09B382D3F21}" srcOrd="0" destOrd="0" presId="urn:microsoft.com/office/officeart/2005/8/layout/list1"/>
    <dgm:cxn modelId="{1B9EF363-FDCF-4EA5-A02F-232203BB051F}" type="presOf" srcId="{58D98818-CE11-49DB-B94B-700B9D5D39CE}" destId="{4E48F57D-D50C-4216-B442-670A7BB603B7}" srcOrd="0" destOrd="0" presId="urn:microsoft.com/office/officeart/2005/8/layout/list1"/>
    <dgm:cxn modelId="{0CB50285-4084-46AA-89F5-F09DC8AA712F}" type="presOf" srcId="{B41FD751-F619-4991-9CD7-9A67E96FE65A}" destId="{6CD70F21-D0BF-4706-A959-B5B986C17DB3}" srcOrd="0" destOrd="0" presId="urn:microsoft.com/office/officeart/2005/8/layout/list1"/>
    <dgm:cxn modelId="{A40FFF3B-232B-4028-9C0D-C7E07C31B719}" type="presOf" srcId="{B41FD751-F619-4991-9CD7-9A67E96FE65A}" destId="{2F438D17-EACA-4548-BF22-846C2F3435C2}" srcOrd="1" destOrd="0" presId="urn:microsoft.com/office/officeart/2005/8/layout/list1"/>
    <dgm:cxn modelId="{2C3D36A6-B4E6-402C-BDC9-A64DAD7AFF65}" srcId="{81D7DA26-87AB-4894-8C6B-86954AEB66FC}" destId="{B41FD751-F619-4991-9CD7-9A67E96FE65A}" srcOrd="1" destOrd="0" parTransId="{8F1B1406-68EF-44B8-B446-AF33D1867B1D}" sibTransId="{75DECC60-B63E-40BA-A81B-D171DA709746}"/>
    <dgm:cxn modelId="{F10E6C2B-A877-4573-8E17-6152EDDF9C8C}" type="presParOf" srcId="{898A23A2-F2EB-41CB-95EB-8CBAAECB5D9A}" destId="{52768EDE-0FE3-4257-9FE4-B5896C27EC1E}" srcOrd="0" destOrd="0" presId="urn:microsoft.com/office/officeart/2005/8/layout/list1"/>
    <dgm:cxn modelId="{06C0B298-A828-402E-B875-6A33C127CCFC}" type="presParOf" srcId="{52768EDE-0FE3-4257-9FE4-B5896C27EC1E}" destId="{4E48F57D-D50C-4216-B442-670A7BB603B7}" srcOrd="0" destOrd="0" presId="urn:microsoft.com/office/officeart/2005/8/layout/list1"/>
    <dgm:cxn modelId="{3ABF4424-5842-4D32-B5C8-4F4C796F8D5F}" type="presParOf" srcId="{52768EDE-0FE3-4257-9FE4-B5896C27EC1E}" destId="{0994608A-8572-4219-94FE-47DF76ABD618}" srcOrd="1" destOrd="0" presId="urn:microsoft.com/office/officeart/2005/8/layout/list1"/>
    <dgm:cxn modelId="{477D8F5C-3BB5-45D6-8809-ADDBD51699F3}" type="presParOf" srcId="{898A23A2-F2EB-41CB-95EB-8CBAAECB5D9A}" destId="{FCDF5CB1-FEE7-4397-883C-69A5BA9E6B19}" srcOrd="1" destOrd="0" presId="urn:microsoft.com/office/officeart/2005/8/layout/list1"/>
    <dgm:cxn modelId="{43C5427E-93C4-4648-A258-3EF929D2F98E}" type="presParOf" srcId="{898A23A2-F2EB-41CB-95EB-8CBAAECB5D9A}" destId="{710FA213-95ED-4A7F-957B-26489A3A4FC4}" srcOrd="2" destOrd="0" presId="urn:microsoft.com/office/officeart/2005/8/layout/list1"/>
    <dgm:cxn modelId="{5752B077-8892-44A5-A7E1-911F00D99C9B}" type="presParOf" srcId="{898A23A2-F2EB-41CB-95EB-8CBAAECB5D9A}" destId="{0E1BBC15-963E-4BF6-8044-0CC735E0D3C0}" srcOrd="3" destOrd="0" presId="urn:microsoft.com/office/officeart/2005/8/layout/list1"/>
    <dgm:cxn modelId="{8F5B4AE4-3577-4EAB-B973-D71BDD38C68B}" type="presParOf" srcId="{898A23A2-F2EB-41CB-95EB-8CBAAECB5D9A}" destId="{B86AF5D6-1DEE-49E8-9040-2CC0A63BCBAE}" srcOrd="4" destOrd="0" presId="urn:microsoft.com/office/officeart/2005/8/layout/list1"/>
    <dgm:cxn modelId="{F82F9A52-2E29-4C71-BC3D-2052BBE8F11D}" type="presParOf" srcId="{B86AF5D6-1DEE-49E8-9040-2CC0A63BCBAE}" destId="{6CD70F21-D0BF-4706-A959-B5B986C17DB3}" srcOrd="0" destOrd="0" presId="urn:microsoft.com/office/officeart/2005/8/layout/list1"/>
    <dgm:cxn modelId="{3E78BCE9-2CD2-4BD2-BAE3-570DE14A364E}" type="presParOf" srcId="{B86AF5D6-1DEE-49E8-9040-2CC0A63BCBAE}" destId="{2F438D17-EACA-4548-BF22-846C2F3435C2}" srcOrd="1" destOrd="0" presId="urn:microsoft.com/office/officeart/2005/8/layout/list1"/>
    <dgm:cxn modelId="{FBAC5E39-13B5-48B7-A459-F924C56A9414}" type="presParOf" srcId="{898A23A2-F2EB-41CB-95EB-8CBAAECB5D9A}" destId="{F5FCB0C6-33F6-4F86-8EBD-F120E5349920}" srcOrd="5" destOrd="0" presId="urn:microsoft.com/office/officeart/2005/8/layout/list1"/>
    <dgm:cxn modelId="{DE75832B-70C3-4F37-B500-1691CDF347AF}" type="presParOf" srcId="{898A23A2-F2EB-41CB-95EB-8CBAAECB5D9A}" destId="{F54E1E1D-B780-45A4-B200-ED3C1315AA4C}" srcOrd="6" destOrd="0" presId="urn:microsoft.com/office/officeart/2005/8/layout/list1"/>
    <dgm:cxn modelId="{8CAEB54C-DA42-4BDC-AF7D-115679E7D66E}" type="presParOf" srcId="{898A23A2-F2EB-41CB-95EB-8CBAAECB5D9A}" destId="{2896856B-E7E8-407C-BB5D-6FC56438D847}" srcOrd="7" destOrd="0" presId="urn:microsoft.com/office/officeart/2005/8/layout/list1"/>
    <dgm:cxn modelId="{6E3E57E3-5701-468E-9CCF-EEDC757BF882}" type="presParOf" srcId="{898A23A2-F2EB-41CB-95EB-8CBAAECB5D9A}" destId="{1F79CC87-34DD-443A-88AE-D5B00CBEFC78}" srcOrd="8" destOrd="0" presId="urn:microsoft.com/office/officeart/2005/8/layout/list1"/>
    <dgm:cxn modelId="{620DB1BC-9A6E-4E2A-A71A-F9A259CA42C5}" type="presParOf" srcId="{1F79CC87-34DD-443A-88AE-D5B00CBEFC78}" destId="{260EFC49-3B77-4F71-B7F1-C09B382D3F21}" srcOrd="0" destOrd="0" presId="urn:microsoft.com/office/officeart/2005/8/layout/list1"/>
    <dgm:cxn modelId="{145FAA40-8B24-4AE9-BB72-CC8B843BF1CF}" type="presParOf" srcId="{1F79CC87-34DD-443A-88AE-D5B00CBEFC78}" destId="{5CE0F962-31AC-4541-AD9B-A96E6BCAA8C2}" srcOrd="1" destOrd="0" presId="urn:microsoft.com/office/officeart/2005/8/layout/list1"/>
    <dgm:cxn modelId="{B106AA7B-6767-456A-A4E4-F8620E3A960A}" type="presParOf" srcId="{898A23A2-F2EB-41CB-95EB-8CBAAECB5D9A}" destId="{C4D1D6FD-33BF-4E19-B3F8-A558FCD07594}" srcOrd="9" destOrd="0" presId="urn:microsoft.com/office/officeart/2005/8/layout/list1"/>
    <dgm:cxn modelId="{8E09CBD6-DA62-4881-94D7-1DCC643B0C83}" type="presParOf" srcId="{898A23A2-F2EB-41CB-95EB-8CBAAECB5D9A}" destId="{B1D50386-71A6-4B94-AA60-34E041EB453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ABBE31-FCD1-4AB0-826C-7EAAFCCB70A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69327A1-7EAA-4241-8492-03422F995275}">
      <dgm:prSet phldrT="[Текст]"/>
      <dgm:spPr/>
      <dgm:t>
        <a:bodyPr/>
        <a:lstStyle/>
        <a:p>
          <a:r>
            <a:rPr lang="ru-RU" dirty="0" smtClean="0"/>
            <a:t>Легкая адаптация</a:t>
          </a:r>
          <a:endParaRPr lang="ru-RU" dirty="0"/>
        </a:p>
      </dgm:t>
    </dgm:pt>
    <dgm:pt modelId="{01CC1965-2B83-4CE5-97F3-A0C77AAA3711}" type="parTrans" cxnId="{4B5EF62D-0F8B-4294-AAE1-69C2EF04DF3C}">
      <dgm:prSet/>
      <dgm:spPr/>
      <dgm:t>
        <a:bodyPr/>
        <a:lstStyle/>
        <a:p>
          <a:endParaRPr lang="ru-RU"/>
        </a:p>
      </dgm:t>
    </dgm:pt>
    <dgm:pt modelId="{E033DC0D-C06D-40B0-B1AE-14EC6D050D38}" type="sibTrans" cxnId="{4B5EF62D-0F8B-4294-AAE1-69C2EF04DF3C}">
      <dgm:prSet/>
      <dgm:spPr/>
      <dgm:t>
        <a:bodyPr/>
        <a:lstStyle/>
        <a:p>
          <a:endParaRPr lang="ru-RU"/>
        </a:p>
      </dgm:t>
    </dgm:pt>
    <dgm:pt modelId="{3DF2BABA-AB8A-4ED6-BA8A-00860CB13992}">
      <dgm:prSet phldrT="[Текст]" custT="1"/>
      <dgm:spPr/>
      <dgm:t>
        <a:bodyPr/>
        <a:lstStyle/>
        <a:p>
          <a:r>
            <a:rPr lang="ru-RU" sz="1400" dirty="0" smtClean="0"/>
            <a:t>К 20-му дню пребывания в </a:t>
          </a:r>
          <a:r>
            <a:rPr lang="ru-RU" sz="1400" dirty="0" err="1" smtClean="0"/>
            <a:t>доу</a:t>
          </a:r>
          <a:r>
            <a:rPr lang="ru-RU" sz="1400" dirty="0" smtClean="0"/>
            <a:t>  нормализуется сон, ребенок нормально ест не отказывается от контактов со сверстниками и взрослыми, сам идет на контакт.</a:t>
          </a:r>
          <a:endParaRPr lang="ru-RU" sz="1400" dirty="0"/>
        </a:p>
      </dgm:t>
    </dgm:pt>
    <dgm:pt modelId="{3898995D-E5EB-489E-B56B-2E727480EAD2}" type="parTrans" cxnId="{F8A342BC-D285-4141-80BE-86BDFA81FC0B}">
      <dgm:prSet/>
      <dgm:spPr/>
      <dgm:t>
        <a:bodyPr/>
        <a:lstStyle/>
        <a:p>
          <a:endParaRPr lang="ru-RU"/>
        </a:p>
      </dgm:t>
    </dgm:pt>
    <dgm:pt modelId="{DD59A9E0-483D-408F-A69D-C222E8D13D37}" type="sibTrans" cxnId="{F8A342BC-D285-4141-80BE-86BDFA81FC0B}">
      <dgm:prSet/>
      <dgm:spPr/>
      <dgm:t>
        <a:bodyPr/>
        <a:lstStyle/>
        <a:p>
          <a:endParaRPr lang="ru-RU"/>
        </a:p>
      </dgm:t>
    </dgm:pt>
    <dgm:pt modelId="{B609D630-0CDF-42FC-ADB4-60E7C48D76E7}">
      <dgm:prSet phldrT="[Текст]" custT="1"/>
      <dgm:spPr/>
      <dgm:t>
        <a:bodyPr/>
        <a:lstStyle/>
        <a:p>
          <a:r>
            <a:rPr lang="ru-RU" sz="1400" dirty="0" smtClean="0"/>
            <a:t>Заболеваемость не более одного раза сроком не более 10-ти дней, без осложнений. Вес без изменений</a:t>
          </a:r>
          <a:endParaRPr lang="ru-RU" sz="1400" dirty="0"/>
        </a:p>
      </dgm:t>
    </dgm:pt>
    <dgm:pt modelId="{931B42AD-FAD1-4C27-AC3C-7492BA521F87}" type="parTrans" cxnId="{A135632A-9A80-4D0B-9A39-5394D4E6FD53}">
      <dgm:prSet/>
      <dgm:spPr/>
      <dgm:t>
        <a:bodyPr/>
        <a:lstStyle/>
        <a:p>
          <a:endParaRPr lang="ru-RU"/>
        </a:p>
      </dgm:t>
    </dgm:pt>
    <dgm:pt modelId="{2E52D34F-5C31-439F-B5C9-639A3B7CA003}" type="sibTrans" cxnId="{A135632A-9A80-4D0B-9A39-5394D4E6FD53}">
      <dgm:prSet/>
      <dgm:spPr/>
      <dgm:t>
        <a:bodyPr/>
        <a:lstStyle/>
        <a:p>
          <a:endParaRPr lang="ru-RU"/>
        </a:p>
      </dgm:t>
    </dgm:pt>
    <dgm:pt modelId="{0218B59A-F5DC-414C-A9F0-3BF6ADE81984}">
      <dgm:prSet phldrT="[Текст]"/>
      <dgm:spPr/>
      <dgm:t>
        <a:bodyPr/>
        <a:lstStyle/>
        <a:p>
          <a:r>
            <a:rPr lang="ru-RU" dirty="0" smtClean="0"/>
            <a:t>Средняя адаптация </a:t>
          </a:r>
          <a:endParaRPr lang="ru-RU" dirty="0"/>
        </a:p>
      </dgm:t>
    </dgm:pt>
    <dgm:pt modelId="{D770BBCD-6AB9-4AFD-A89E-C08847179EA2}" type="parTrans" cxnId="{03AB11C0-646A-492F-9796-E7FED878A8C5}">
      <dgm:prSet/>
      <dgm:spPr/>
      <dgm:t>
        <a:bodyPr/>
        <a:lstStyle/>
        <a:p>
          <a:endParaRPr lang="ru-RU"/>
        </a:p>
      </dgm:t>
    </dgm:pt>
    <dgm:pt modelId="{07C829F5-45A2-44DA-AC6B-E7E44E5F14F7}" type="sibTrans" cxnId="{03AB11C0-646A-492F-9796-E7FED878A8C5}">
      <dgm:prSet/>
      <dgm:spPr/>
      <dgm:t>
        <a:bodyPr/>
        <a:lstStyle/>
        <a:p>
          <a:endParaRPr lang="ru-RU"/>
        </a:p>
      </dgm:t>
    </dgm:pt>
    <dgm:pt modelId="{2F1BFFEC-7C8D-4AA0-B51F-ADD4E6CE4F68}">
      <dgm:prSet phldrT="[Текст]" custT="1"/>
      <dgm:spPr/>
      <dgm:t>
        <a:bodyPr/>
        <a:lstStyle/>
        <a:p>
          <a:r>
            <a:rPr lang="ru-RU" sz="1400" dirty="0" smtClean="0"/>
            <a:t>Поведенческие реакции восстанавливаются к 30-му дню пребывания в </a:t>
          </a:r>
          <a:r>
            <a:rPr lang="ru-RU" sz="1400" dirty="0" err="1" smtClean="0"/>
            <a:t>доу</a:t>
          </a:r>
          <a:r>
            <a:rPr lang="ru-RU" sz="1400" dirty="0" smtClean="0"/>
            <a:t>. Нервно-психическое развитие насколько замедляется ( замедление речевой активности)</a:t>
          </a:r>
          <a:endParaRPr lang="ru-RU" sz="1400" dirty="0"/>
        </a:p>
      </dgm:t>
    </dgm:pt>
    <dgm:pt modelId="{282B2F0A-6CDF-4DBF-94DF-B9B182AF20C0}" type="parTrans" cxnId="{28DEF024-3B0D-4FCA-B748-5E4D38698215}">
      <dgm:prSet/>
      <dgm:spPr/>
      <dgm:t>
        <a:bodyPr/>
        <a:lstStyle/>
        <a:p>
          <a:endParaRPr lang="ru-RU"/>
        </a:p>
      </dgm:t>
    </dgm:pt>
    <dgm:pt modelId="{FAA5A10C-FD3E-4A29-B01A-FC1E085159D8}" type="sibTrans" cxnId="{28DEF024-3B0D-4FCA-B748-5E4D38698215}">
      <dgm:prSet/>
      <dgm:spPr/>
      <dgm:t>
        <a:bodyPr/>
        <a:lstStyle/>
        <a:p>
          <a:endParaRPr lang="ru-RU"/>
        </a:p>
      </dgm:t>
    </dgm:pt>
    <dgm:pt modelId="{DDD38D0C-428D-484A-84BB-419F40FC4112}">
      <dgm:prSet phldrT="[Текст]" custScaleX="158444" custT="1"/>
      <dgm:spPr/>
      <dgm:t>
        <a:bodyPr/>
        <a:lstStyle/>
        <a:p>
          <a:r>
            <a:rPr lang="ru-RU" sz="1400" dirty="0" smtClean="0"/>
            <a:t>Заболеваемость не более 2-х раза сроком не более 10-ти дней, без осложнений. Вес без изменений или несколько снизился</a:t>
          </a:r>
          <a:endParaRPr lang="ru-RU" sz="1400" dirty="0"/>
        </a:p>
      </dgm:t>
    </dgm:pt>
    <dgm:pt modelId="{DF229697-90DA-4488-8CE9-C66E2671CE63}" type="parTrans" cxnId="{90D78409-3D90-48AB-AD24-BEDEEE31F936}">
      <dgm:prSet/>
      <dgm:spPr/>
      <dgm:t>
        <a:bodyPr/>
        <a:lstStyle/>
        <a:p>
          <a:endParaRPr lang="ru-RU"/>
        </a:p>
      </dgm:t>
    </dgm:pt>
    <dgm:pt modelId="{0DBD0ADF-D909-4B7A-8C04-BC3C815E5C56}" type="sibTrans" cxnId="{90D78409-3D90-48AB-AD24-BEDEEE31F936}">
      <dgm:prSet/>
      <dgm:spPr/>
      <dgm:t>
        <a:bodyPr/>
        <a:lstStyle/>
        <a:p>
          <a:endParaRPr lang="ru-RU"/>
        </a:p>
      </dgm:t>
    </dgm:pt>
    <dgm:pt modelId="{8AA8040C-891B-4361-B669-F626FE9819AD}">
      <dgm:prSet phldrT="[Текст]"/>
      <dgm:spPr/>
      <dgm:t>
        <a:bodyPr/>
        <a:lstStyle/>
        <a:p>
          <a:r>
            <a:rPr lang="ru-RU" dirty="0" smtClean="0"/>
            <a:t>Тяжелая адаптация</a:t>
          </a:r>
          <a:endParaRPr lang="ru-RU" dirty="0"/>
        </a:p>
      </dgm:t>
    </dgm:pt>
    <dgm:pt modelId="{E3B24E56-5678-4B28-90BB-CD1C82058525}" type="parTrans" cxnId="{87CF8CF2-9116-4C64-A243-56D42C3C7B39}">
      <dgm:prSet/>
      <dgm:spPr/>
      <dgm:t>
        <a:bodyPr/>
        <a:lstStyle/>
        <a:p>
          <a:endParaRPr lang="ru-RU"/>
        </a:p>
      </dgm:t>
    </dgm:pt>
    <dgm:pt modelId="{8795AB7E-43DD-4ADD-B148-CE803B22FB65}" type="sibTrans" cxnId="{87CF8CF2-9116-4C64-A243-56D42C3C7B39}">
      <dgm:prSet/>
      <dgm:spPr/>
      <dgm:t>
        <a:bodyPr/>
        <a:lstStyle/>
        <a:p>
          <a:endParaRPr lang="ru-RU"/>
        </a:p>
      </dgm:t>
    </dgm:pt>
    <dgm:pt modelId="{E95DA19E-48E9-4444-932A-01C929591BF9}">
      <dgm:prSet phldrT="[Текст]" custT="1"/>
      <dgm:spPr/>
      <dgm:t>
        <a:bodyPr/>
        <a:lstStyle/>
        <a:p>
          <a:r>
            <a:rPr lang="ru-RU" sz="1400" dirty="0" smtClean="0"/>
            <a:t>Характеризуется значительной длительностью ( от двух до шести месяцев и дольше) и тяжестью всех проявлений</a:t>
          </a:r>
          <a:endParaRPr lang="ru-RU" sz="1400" dirty="0"/>
        </a:p>
      </dgm:t>
    </dgm:pt>
    <dgm:pt modelId="{759EFA0B-68A8-4622-860E-0EB93AA470CA}" type="parTrans" cxnId="{0E5A5744-DED4-41E3-BA94-1D5A404466DA}">
      <dgm:prSet/>
      <dgm:spPr/>
      <dgm:t>
        <a:bodyPr/>
        <a:lstStyle/>
        <a:p>
          <a:endParaRPr lang="ru-RU"/>
        </a:p>
      </dgm:t>
    </dgm:pt>
    <dgm:pt modelId="{2537861B-46B6-4C87-833F-6C5B56D9913C}" type="sibTrans" cxnId="{0E5A5744-DED4-41E3-BA94-1D5A404466DA}">
      <dgm:prSet/>
      <dgm:spPr/>
      <dgm:t>
        <a:bodyPr/>
        <a:lstStyle/>
        <a:p>
          <a:endParaRPr lang="ru-RU"/>
        </a:p>
      </dgm:t>
    </dgm:pt>
    <dgm:pt modelId="{B92849DD-9E22-438C-96C1-87732A347442}">
      <dgm:prSet phldrT="[Текст]" custT="1"/>
      <dgm:spPr/>
      <dgm:t>
        <a:bodyPr/>
        <a:lstStyle/>
        <a:p>
          <a:endParaRPr lang="ru-RU" sz="1400" dirty="0"/>
        </a:p>
      </dgm:t>
    </dgm:pt>
    <dgm:pt modelId="{7F1544E5-F69F-4549-8D39-031C9363AAD3}" type="parTrans" cxnId="{E1758BF7-0C6D-478D-9619-7A7394FFD18A}">
      <dgm:prSet/>
      <dgm:spPr/>
      <dgm:t>
        <a:bodyPr/>
        <a:lstStyle/>
        <a:p>
          <a:endParaRPr lang="ru-RU"/>
        </a:p>
      </dgm:t>
    </dgm:pt>
    <dgm:pt modelId="{F26CB698-18CB-42DD-A933-ABABCAFA122A}" type="sibTrans" cxnId="{E1758BF7-0C6D-478D-9619-7A7394FFD18A}">
      <dgm:prSet/>
      <dgm:spPr/>
      <dgm:t>
        <a:bodyPr/>
        <a:lstStyle/>
        <a:p>
          <a:endParaRPr lang="ru-RU"/>
        </a:p>
      </dgm:t>
    </dgm:pt>
    <dgm:pt modelId="{B8C5C7F8-9363-48FB-9AA2-F5CA0BDD16F7}" type="pres">
      <dgm:prSet presAssocID="{23ABBE31-FCD1-4AB0-826C-7EAAFCCB70A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9ED04E-18E2-4F6C-AD95-D2ED9DE46192}" type="pres">
      <dgm:prSet presAssocID="{C69327A1-7EAA-4241-8492-03422F995275}" presName="linNode" presStyleCnt="0"/>
      <dgm:spPr/>
    </dgm:pt>
    <dgm:pt modelId="{7EE8D98F-F746-4EC2-965E-A1E89702CA47}" type="pres">
      <dgm:prSet presAssocID="{C69327A1-7EAA-4241-8492-03422F995275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47E41A-A515-4B68-AF1D-C7BD76BE1346}" type="pres">
      <dgm:prSet presAssocID="{C69327A1-7EAA-4241-8492-03422F995275}" presName="descendantText" presStyleLbl="alignAccFollowNode1" presStyleIdx="0" presStyleCnt="3" custScaleX="1584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5D2276-2435-4BE7-B153-3EA23B671B94}" type="pres">
      <dgm:prSet presAssocID="{E033DC0D-C06D-40B0-B1AE-14EC6D050D38}" presName="sp" presStyleCnt="0"/>
      <dgm:spPr/>
    </dgm:pt>
    <dgm:pt modelId="{D7532DEF-2B2D-40CD-AB4C-3E5A0877468C}" type="pres">
      <dgm:prSet presAssocID="{0218B59A-F5DC-414C-A9F0-3BF6ADE81984}" presName="linNode" presStyleCnt="0"/>
      <dgm:spPr/>
    </dgm:pt>
    <dgm:pt modelId="{6FA59F66-8837-44CB-946A-123173D372EB}" type="pres">
      <dgm:prSet presAssocID="{0218B59A-F5DC-414C-A9F0-3BF6ADE81984}" presName="parentText" presStyleLbl="node1" presStyleIdx="1" presStyleCnt="3" custScaleX="947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AEEDD2-7F6C-4B94-934B-F29FAE160FC4}" type="pres">
      <dgm:prSet presAssocID="{0218B59A-F5DC-414C-A9F0-3BF6ADE81984}" presName="descendantText" presStyleLbl="alignAccFollowNode1" presStyleIdx="1" presStyleCnt="3" custScaleX="1576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FA612E-3CEE-4DF0-BCEC-2B84D56C79AF}" type="pres">
      <dgm:prSet presAssocID="{07C829F5-45A2-44DA-AC6B-E7E44E5F14F7}" presName="sp" presStyleCnt="0"/>
      <dgm:spPr/>
    </dgm:pt>
    <dgm:pt modelId="{9C18648D-6B22-4481-AE9D-41E6B22EC199}" type="pres">
      <dgm:prSet presAssocID="{8AA8040C-891B-4361-B669-F626FE9819AD}" presName="linNode" presStyleCnt="0"/>
      <dgm:spPr/>
    </dgm:pt>
    <dgm:pt modelId="{9DC985F7-EE1A-4693-98AB-ED21D932EA97}" type="pres">
      <dgm:prSet presAssocID="{8AA8040C-891B-4361-B669-F626FE9819AD}" presName="parentText" presStyleLbl="node1" presStyleIdx="2" presStyleCnt="3" custScaleX="6904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2B29AC-2AF9-4CF4-AB1B-E3803205F290}" type="pres">
      <dgm:prSet presAssocID="{8AA8040C-891B-4361-B669-F626FE9819AD}" presName="descendantText" presStyleLbl="alignAccFollowNode1" presStyleIdx="2" presStyleCnt="3" custScaleX="1169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C896D0-0037-457F-918E-5F1D9D06E167}" type="presOf" srcId="{0218B59A-F5DC-414C-A9F0-3BF6ADE81984}" destId="{6FA59F66-8837-44CB-946A-123173D372EB}" srcOrd="0" destOrd="0" presId="urn:microsoft.com/office/officeart/2005/8/layout/vList5"/>
    <dgm:cxn modelId="{03AB11C0-646A-492F-9796-E7FED878A8C5}" srcId="{23ABBE31-FCD1-4AB0-826C-7EAAFCCB70AE}" destId="{0218B59A-F5DC-414C-A9F0-3BF6ADE81984}" srcOrd="1" destOrd="0" parTransId="{D770BBCD-6AB9-4AFD-A89E-C08847179EA2}" sibTransId="{07C829F5-45A2-44DA-AC6B-E7E44E5F14F7}"/>
    <dgm:cxn modelId="{A0CD92EF-94F7-4861-8C80-7E280D5743FF}" type="presOf" srcId="{23ABBE31-FCD1-4AB0-826C-7EAAFCCB70AE}" destId="{B8C5C7F8-9363-48FB-9AA2-F5CA0BDD16F7}" srcOrd="0" destOrd="0" presId="urn:microsoft.com/office/officeart/2005/8/layout/vList5"/>
    <dgm:cxn modelId="{4CE23EB0-B78A-4A76-8B16-DDDB0BBDCB84}" type="presOf" srcId="{B92849DD-9E22-438C-96C1-87732A347442}" destId="{D047E41A-A515-4B68-AF1D-C7BD76BE1346}" srcOrd="0" destOrd="1" presId="urn:microsoft.com/office/officeart/2005/8/layout/vList5"/>
    <dgm:cxn modelId="{87CF8CF2-9116-4C64-A243-56D42C3C7B39}" srcId="{23ABBE31-FCD1-4AB0-826C-7EAAFCCB70AE}" destId="{8AA8040C-891B-4361-B669-F626FE9819AD}" srcOrd="2" destOrd="0" parTransId="{E3B24E56-5678-4B28-90BB-CD1C82058525}" sibTransId="{8795AB7E-43DD-4ADD-B148-CE803B22FB65}"/>
    <dgm:cxn modelId="{90D78409-3D90-48AB-AD24-BEDEEE31F936}" srcId="{0218B59A-F5DC-414C-A9F0-3BF6ADE81984}" destId="{DDD38D0C-428D-484A-84BB-419F40FC4112}" srcOrd="1" destOrd="0" parTransId="{DF229697-90DA-4488-8CE9-C66E2671CE63}" sibTransId="{0DBD0ADF-D909-4B7A-8C04-BC3C815E5C56}"/>
    <dgm:cxn modelId="{43AC3489-0D18-4308-AF5F-C521EEA9FC1A}" type="presOf" srcId="{C69327A1-7EAA-4241-8492-03422F995275}" destId="{7EE8D98F-F746-4EC2-965E-A1E89702CA47}" srcOrd="0" destOrd="0" presId="urn:microsoft.com/office/officeart/2005/8/layout/vList5"/>
    <dgm:cxn modelId="{E1758BF7-0C6D-478D-9619-7A7394FFD18A}" srcId="{C69327A1-7EAA-4241-8492-03422F995275}" destId="{B92849DD-9E22-438C-96C1-87732A347442}" srcOrd="1" destOrd="0" parTransId="{7F1544E5-F69F-4549-8D39-031C9363AAD3}" sibTransId="{F26CB698-18CB-42DD-A933-ABABCAFA122A}"/>
    <dgm:cxn modelId="{0E5A5744-DED4-41E3-BA94-1D5A404466DA}" srcId="{8AA8040C-891B-4361-B669-F626FE9819AD}" destId="{E95DA19E-48E9-4444-932A-01C929591BF9}" srcOrd="0" destOrd="0" parTransId="{759EFA0B-68A8-4622-860E-0EB93AA470CA}" sibTransId="{2537861B-46B6-4C87-833F-6C5B56D9913C}"/>
    <dgm:cxn modelId="{F8A342BC-D285-4141-80BE-86BDFA81FC0B}" srcId="{C69327A1-7EAA-4241-8492-03422F995275}" destId="{3DF2BABA-AB8A-4ED6-BA8A-00860CB13992}" srcOrd="0" destOrd="0" parTransId="{3898995D-E5EB-489E-B56B-2E727480EAD2}" sibTransId="{DD59A9E0-483D-408F-A69D-C222E8D13D37}"/>
    <dgm:cxn modelId="{A135632A-9A80-4D0B-9A39-5394D4E6FD53}" srcId="{C69327A1-7EAA-4241-8492-03422F995275}" destId="{B609D630-0CDF-42FC-ADB4-60E7C48D76E7}" srcOrd="2" destOrd="0" parTransId="{931B42AD-FAD1-4C27-AC3C-7492BA521F87}" sibTransId="{2E52D34F-5C31-439F-B5C9-639A3B7CA003}"/>
    <dgm:cxn modelId="{80B2F75C-7707-4FBE-9921-0B9E6279560E}" type="presOf" srcId="{3DF2BABA-AB8A-4ED6-BA8A-00860CB13992}" destId="{D047E41A-A515-4B68-AF1D-C7BD76BE1346}" srcOrd="0" destOrd="0" presId="urn:microsoft.com/office/officeart/2005/8/layout/vList5"/>
    <dgm:cxn modelId="{4B5EF62D-0F8B-4294-AAE1-69C2EF04DF3C}" srcId="{23ABBE31-FCD1-4AB0-826C-7EAAFCCB70AE}" destId="{C69327A1-7EAA-4241-8492-03422F995275}" srcOrd="0" destOrd="0" parTransId="{01CC1965-2B83-4CE5-97F3-A0C77AAA3711}" sibTransId="{E033DC0D-C06D-40B0-B1AE-14EC6D050D38}"/>
    <dgm:cxn modelId="{3B3FB42A-20FF-43AC-8DA4-5D109E2CA0E8}" type="presOf" srcId="{B609D630-0CDF-42FC-ADB4-60E7C48D76E7}" destId="{D047E41A-A515-4B68-AF1D-C7BD76BE1346}" srcOrd="0" destOrd="2" presId="urn:microsoft.com/office/officeart/2005/8/layout/vList5"/>
    <dgm:cxn modelId="{339FA858-2824-4673-8BD7-E0FBA26CDC37}" type="presOf" srcId="{E95DA19E-48E9-4444-932A-01C929591BF9}" destId="{202B29AC-2AF9-4CF4-AB1B-E3803205F290}" srcOrd="0" destOrd="0" presId="urn:microsoft.com/office/officeart/2005/8/layout/vList5"/>
    <dgm:cxn modelId="{4035E305-A243-4F4E-B903-338E679D887E}" type="presOf" srcId="{DDD38D0C-428D-484A-84BB-419F40FC4112}" destId="{51AEEDD2-7F6C-4B94-934B-F29FAE160FC4}" srcOrd="0" destOrd="1" presId="urn:microsoft.com/office/officeart/2005/8/layout/vList5"/>
    <dgm:cxn modelId="{80B29931-8FD1-4925-8A81-9609E70FC9F1}" type="presOf" srcId="{8AA8040C-891B-4361-B669-F626FE9819AD}" destId="{9DC985F7-EE1A-4693-98AB-ED21D932EA97}" srcOrd="0" destOrd="0" presId="urn:microsoft.com/office/officeart/2005/8/layout/vList5"/>
    <dgm:cxn modelId="{28DEF024-3B0D-4FCA-B748-5E4D38698215}" srcId="{0218B59A-F5DC-414C-A9F0-3BF6ADE81984}" destId="{2F1BFFEC-7C8D-4AA0-B51F-ADD4E6CE4F68}" srcOrd="0" destOrd="0" parTransId="{282B2F0A-6CDF-4DBF-94DF-B9B182AF20C0}" sibTransId="{FAA5A10C-FD3E-4A29-B01A-FC1E085159D8}"/>
    <dgm:cxn modelId="{C12937EE-80F0-49EA-BB81-74E859AE84D8}" type="presOf" srcId="{2F1BFFEC-7C8D-4AA0-B51F-ADD4E6CE4F68}" destId="{51AEEDD2-7F6C-4B94-934B-F29FAE160FC4}" srcOrd="0" destOrd="0" presId="urn:microsoft.com/office/officeart/2005/8/layout/vList5"/>
    <dgm:cxn modelId="{04C27617-C605-4011-A0D5-72D9D91E30A2}" type="presParOf" srcId="{B8C5C7F8-9363-48FB-9AA2-F5CA0BDD16F7}" destId="{419ED04E-18E2-4F6C-AD95-D2ED9DE46192}" srcOrd="0" destOrd="0" presId="urn:microsoft.com/office/officeart/2005/8/layout/vList5"/>
    <dgm:cxn modelId="{5E2624F8-4A4F-4743-B2A4-57682D85136D}" type="presParOf" srcId="{419ED04E-18E2-4F6C-AD95-D2ED9DE46192}" destId="{7EE8D98F-F746-4EC2-965E-A1E89702CA47}" srcOrd="0" destOrd="0" presId="urn:microsoft.com/office/officeart/2005/8/layout/vList5"/>
    <dgm:cxn modelId="{02EAAA31-7DE6-44F4-9992-ADCE4CADC51F}" type="presParOf" srcId="{419ED04E-18E2-4F6C-AD95-D2ED9DE46192}" destId="{D047E41A-A515-4B68-AF1D-C7BD76BE1346}" srcOrd="1" destOrd="0" presId="urn:microsoft.com/office/officeart/2005/8/layout/vList5"/>
    <dgm:cxn modelId="{6FFC0F3C-9ED3-4DD5-97BB-806B3DC32146}" type="presParOf" srcId="{B8C5C7F8-9363-48FB-9AA2-F5CA0BDD16F7}" destId="{695D2276-2435-4BE7-B153-3EA23B671B94}" srcOrd="1" destOrd="0" presId="urn:microsoft.com/office/officeart/2005/8/layout/vList5"/>
    <dgm:cxn modelId="{4A21BF56-7409-4D76-BF36-A706BBD5BC8C}" type="presParOf" srcId="{B8C5C7F8-9363-48FB-9AA2-F5CA0BDD16F7}" destId="{D7532DEF-2B2D-40CD-AB4C-3E5A0877468C}" srcOrd="2" destOrd="0" presId="urn:microsoft.com/office/officeart/2005/8/layout/vList5"/>
    <dgm:cxn modelId="{B1425A64-D4B9-4261-A9F7-37C4CEAF8D80}" type="presParOf" srcId="{D7532DEF-2B2D-40CD-AB4C-3E5A0877468C}" destId="{6FA59F66-8837-44CB-946A-123173D372EB}" srcOrd="0" destOrd="0" presId="urn:microsoft.com/office/officeart/2005/8/layout/vList5"/>
    <dgm:cxn modelId="{7F9B0545-1A6A-423B-A586-3BC5DDD72914}" type="presParOf" srcId="{D7532DEF-2B2D-40CD-AB4C-3E5A0877468C}" destId="{51AEEDD2-7F6C-4B94-934B-F29FAE160FC4}" srcOrd="1" destOrd="0" presId="urn:microsoft.com/office/officeart/2005/8/layout/vList5"/>
    <dgm:cxn modelId="{FBE9B170-2F25-432D-BB75-30827355FB3B}" type="presParOf" srcId="{B8C5C7F8-9363-48FB-9AA2-F5CA0BDD16F7}" destId="{FAFA612E-3CEE-4DF0-BCEC-2B84D56C79AF}" srcOrd="3" destOrd="0" presId="urn:microsoft.com/office/officeart/2005/8/layout/vList5"/>
    <dgm:cxn modelId="{B8CCC7D4-3138-4587-A46E-A4C3EB560A7D}" type="presParOf" srcId="{B8C5C7F8-9363-48FB-9AA2-F5CA0BDD16F7}" destId="{9C18648D-6B22-4481-AE9D-41E6B22EC199}" srcOrd="4" destOrd="0" presId="urn:microsoft.com/office/officeart/2005/8/layout/vList5"/>
    <dgm:cxn modelId="{7A3F5E68-6743-4CDC-955D-448EC22D311F}" type="presParOf" srcId="{9C18648D-6B22-4481-AE9D-41E6B22EC199}" destId="{9DC985F7-EE1A-4693-98AB-ED21D932EA97}" srcOrd="0" destOrd="0" presId="urn:microsoft.com/office/officeart/2005/8/layout/vList5"/>
    <dgm:cxn modelId="{9417E665-DFA2-4714-8D5A-1C91083BB94B}" type="presParOf" srcId="{9C18648D-6B22-4481-AE9D-41E6B22EC199}" destId="{202B29AC-2AF9-4CF4-AB1B-E3803205F29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C5688BF-C284-4D9C-98C7-2C4852B6BABE}" type="doc">
      <dgm:prSet loTypeId="urn:microsoft.com/office/officeart/2011/layout/TabList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F967DE9-C3A3-4521-92D7-31D07BCCEF8D}">
      <dgm:prSet phldrT="[Текст]"/>
      <dgm:spPr/>
      <dgm:t>
        <a:bodyPr/>
        <a:lstStyle/>
        <a:p>
          <a:r>
            <a:rPr lang="en-US" dirty="0" smtClean="0"/>
            <a:t>I</a:t>
          </a:r>
          <a:r>
            <a:rPr lang="ru-RU" dirty="0" smtClean="0"/>
            <a:t>- вариант</a:t>
          </a:r>
          <a:endParaRPr lang="ru-RU" dirty="0"/>
        </a:p>
      </dgm:t>
    </dgm:pt>
    <dgm:pt modelId="{E7E7EFC6-5BE6-4A0F-A586-FFA242DD26BF}" type="parTrans" cxnId="{7A867BEA-3217-4EC9-97A5-A1794EE054CD}">
      <dgm:prSet/>
      <dgm:spPr/>
      <dgm:t>
        <a:bodyPr/>
        <a:lstStyle/>
        <a:p>
          <a:endParaRPr lang="ru-RU"/>
        </a:p>
      </dgm:t>
    </dgm:pt>
    <dgm:pt modelId="{FC6FAAF2-490B-4AB8-84F6-7A85DF42A645}" type="sibTrans" cxnId="{7A867BEA-3217-4EC9-97A5-A1794EE054CD}">
      <dgm:prSet/>
      <dgm:spPr/>
      <dgm:t>
        <a:bodyPr/>
        <a:lstStyle/>
        <a:p>
          <a:endParaRPr lang="ru-RU"/>
        </a:p>
      </dgm:t>
    </dgm:pt>
    <dgm:pt modelId="{4B0473C7-2574-4357-87A4-DA672E76EE08}">
      <dgm:prSet phldrT="[Текст]"/>
      <dgm:spPr/>
      <dgm:t>
        <a:bodyPr/>
        <a:lstStyle/>
        <a:p>
          <a:r>
            <a:rPr lang="en-US" dirty="0" smtClean="0"/>
            <a:t>II-</a:t>
          </a:r>
          <a:r>
            <a:rPr lang="ru-RU" dirty="0" smtClean="0"/>
            <a:t>вариант</a:t>
          </a:r>
          <a:endParaRPr lang="ru-RU" dirty="0"/>
        </a:p>
      </dgm:t>
    </dgm:pt>
    <dgm:pt modelId="{1BA55955-BECD-450F-99FF-77132FE317E6}" type="parTrans" cxnId="{69DCA320-3D2B-4249-BB49-366E6AFC5FFD}">
      <dgm:prSet/>
      <dgm:spPr/>
      <dgm:t>
        <a:bodyPr/>
        <a:lstStyle/>
        <a:p>
          <a:endParaRPr lang="ru-RU"/>
        </a:p>
      </dgm:t>
    </dgm:pt>
    <dgm:pt modelId="{7E3C47AD-226A-498E-BA9B-05A30AC1776A}" type="sibTrans" cxnId="{69DCA320-3D2B-4249-BB49-366E6AFC5FFD}">
      <dgm:prSet/>
      <dgm:spPr/>
      <dgm:t>
        <a:bodyPr/>
        <a:lstStyle/>
        <a:p>
          <a:endParaRPr lang="ru-RU"/>
        </a:p>
      </dgm:t>
    </dgm:pt>
    <dgm:pt modelId="{19B973F5-3FCA-40B4-B0E9-D9C6518B95CE}">
      <dgm:prSet phldrT="[Текст]"/>
      <dgm:spPr/>
      <dgm:t>
        <a:bodyPr/>
        <a:lstStyle/>
        <a:p>
          <a:r>
            <a:rPr lang="ru-RU" dirty="0" smtClean="0"/>
            <a:t>Признаки:</a:t>
          </a:r>
          <a:endParaRPr lang="ru-RU" dirty="0"/>
        </a:p>
      </dgm:t>
    </dgm:pt>
    <dgm:pt modelId="{7A817F11-835C-43F3-AF3C-7C48E04F866C}" type="parTrans" cxnId="{4366EB91-BDBF-4D53-9420-D83B42E5263C}">
      <dgm:prSet/>
      <dgm:spPr/>
      <dgm:t>
        <a:bodyPr/>
        <a:lstStyle/>
        <a:p>
          <a:endParaRPr lang="ru-RU"/>
        </a:p>
      </dgm:t>
    </dgm:pt>
    <dgm:pt modelId="{2D05AFD0-18C1-41FB-A7F4-3D102B180638}" type="sibTrans" cxnId="{4366EB91-BDBF-4D53-9420-D83B42E5263C}">
      <dgm:prSet/>
      <dgm:spPr/>
      <dgm:t>
        <a:bodyPr/>
        <a:lstStyle/>
        <a:p>
          <a:endParaRPr lang="ru-RU"/>
        </a:p>
      </dgm:t>
    </dgm:pt>
    <dgm:pt modelId="{4A802C1B-6B39-4497-BCB2-DF61F4266B3B}">
      <dgm:prSet phldrT="[Текст]"/>
      <dgm:spPr/>
      <dgm:t>
        <a:bodyPr/>
        <a:lstStyle/>
        <a:p>
          <a:r>
            <a:rPr lang="ru-RU" dirty="0" smtClean="0"/>
            <a:t>Поведенческие реакции нормализуются к 3-4 </a:t>
          </a:r>
          <a:r>
            <a:rPr lang="ru-RU" dirty="0" err="1" smtClean="0"/>
            <a:t>му</a:t>
          </a:r>
          <a:r>
            <a:rPr lang="ru-RU" dirty="0" smtClean="0"/>
            <a:t> месяцу пребывания в </a:t>
          </a:r>
          <a:r>
            <a:rPr lang="ru-RU" dirty="0" err="1" smtClean="0"/>
            <a:t>доу</a:t>
          </a:r>
          <a:r>
            <a:rPr lang="ru-RU" dirty="0" smtClean="0"/>
            <a:t>.</a:t>
          </a:r>
          <a:endParaRPr lang="ru-RU" dirty="0"/>
        </a:p>
      </dgm:t>
    </dgm:pt>
    <dgm:pt modelId="{0431BAE5-C4E9-46BE-9FBB-2E277785C606}" type="parTrans" cxnId="{0C3BE9F6-A4C4-449F-BF58-61AF9603C7E1}">
      <dgm:prSet/>
      <dgm:spPr/>
      <dgm:t>
        <a:bodyPr/>
        <a:lstStyle/>
        <a:p>
          <a:endParaRPr lang="ru-RU"/>
        </a:p>
      </dgm:t>
    </dgm:pt>
    <dgm:pt modelId="{4952BD93-783C-4FED-B415-19D95651A448}" type="sibTrans" cxnId="{0C3BE9F6-A4C4-449F-BF58-61AF9603C7E1}">
      <dgm:prSet/>
      <dgm:spPr/>
      <dgm:t>
        <a:bodyPr/>
        <a:lstStyle/>
        <a:p>
          <a:endParaRPr lang="ru-RU"/>
        </a:p>
      </dgm:t>
    </dgm:pt>
    <dgm:pt modelId="{89BA8A11-A3FE-4BA8-B0FA-888C7ABBE611}">
      <dgm:prSet phldrT="[Текст]"/>
      <dgm:spPr/>
      <dgm:t>
        <a:bodyPr/>
        <a:lstStyle/>
        <a:p>
          <a:r>
            <a:rPr lang="ru-RU" dirty="0" smtClean="0"/>
            <a:t>Нервно-психическое состояние отстает от исходного на 1-2 квартала.</a:t>
          </a:r>
          <a:endParaRPr lang="ru-RU" dirty="0"/>
        </a:p>
      </dgm:t>
    </dgm:pt>
    <dgm:pt modelId="{CC04BAFF-E2E2-4E30-8429-323A9B8C27CA}" type="parTrans" cxnId="{BFC70F1B-5F66-4E88-A541-0FD95DFC4816}">
      <dgm:prSet/>
      <dgm:spPr/>
      <dgm:t>
        <a:bodyPr/>
        <a:lstStyle/>
        <a:p>
          <a:endParaRPr lang="ru-RU"/>
        </a:p>
      </dgm:t>
    </dgm:pt>
    <dgm:pt modelId="{29837A76-9DE1-4320-A480-D21F8C97EBB1}" type="sibTrans" cxnId="{BFC70F1B-5F66-4E88-A541-0FD95DFC4816}">
      <dgm:prSet/>
      <dgm:spPr/>
      <dgm:t>
        <a:bodyPr/>
        <a:lstStyle/>
        <a:p>
          <a:endParaRPr lang="ru-RU"/>
        </a:p>
      </dgm:t>
    </dgm:pt>
    <dgm:pt modelId="{5E842BAD-7585-44F2-A3AC-3FE254EAE5EF}">
      <dgm:prSet phldrT="[Текст]"/>
      <dgm:spPr/>
      <dgm:t>
        <a:bodyPr/>
        <a:lstStyle/>
        <a:p>
          <a:r>
            <a:rPr lang="ru-RU" dirty="0" smtClean="0"/>
            <a:t>Респираторные заболевания-более трех раз сроком  более 10 дней.</a:t>
          </a:r>
          <a:endParaRPr lang="ru-RU" dirty="0"/>
        </a:p>
      </dgm:t>
    </dgm:pt>
    <dgm:pt modelId="{A4F3E95A-1490-49AB-91D6-6F3E29D41E4D}" type="parTrans" cxnId="{35A4A0B6-B597-43C8-A390-994EB2FB69F6}">
      <dgm:prSet/>
      <dgm:spPr/>
      <dgm:t>
        <a:bodyPr/>
        <a:lstStyle/>
        <a:p>
          <a:endParaRPr lang="ru-RU"/>
        </a:p>
      </dgm:t>
    </dgm:pt>
    <dgm:pt modelId="{B6A9E5CC-B7B8-42B2-8233-C0FDC7E64B21}" type="sibTrans" cxnId="{35A4A0B6-B597-43C8-A390-994EB2FB69F6}">
      <dgm:prSet/>
      <dgm:spPr/>
      <dgm:t>
        <a:bodyPr/>
        <a:lstStyle/>
        <a:p>
          <a:endParaRPr lang="ru-RU"/>
        </a:p>
      </dgm:t>
    </dgm:pt>
    <dgm:pt modelId="{BCC46FF6-5B92-4F4F-BE06-F599B59C743F}">
      <dgm:prSet phldrT="[Текст]"/>
      <dgm:spPr/>
      <dgm:t>
        <a:bodyPr/>
        <a:lstStyle/>
        <a:p>
          <a:r>
            <a:rPr lang="ru-RU" dirty="0" smtClean="0"/>
            <a:t>Ребенок не растет и не прибывает в весе в течении 1-2 кварталов.</a:t>
          </a:r>
          <a:endParaRPr lang="ru-RU" dirty="0"/>
        </a:p>
      </dgm:t>
    </dgm:pt>
    <dgm:pt modelId="{CE8223A4-26CE-4DD2-AF67-BAF28A160C2E}" type="parTrans" cxnId="{9BA4CADE-9831-448F-8EF2-1C6769DDCEBE}">
      <dgm:prSet/>
      <dgm:spPr/>
      <dgm:t>
        <a:bodyPr/>
        <a:lstStyle/>
        <a:p>
          <a:endParaRPr lang="ru-RU"/>
        </a:p>
      </dgm:t>
    </dgm:pt>
    <dgm:pt modelId="{9ECC25E8-9238-4751-81CC-613CB5DB4AF7}" type="sibTrans" cxnId="{9BA4CADE-9831-448F-8EF2-1C6769DDCEBE}">
      <dgm:prSet/>
      <dgm:spPr/>
      <dgm:t>
        <a:bodyPr/>
        <a:lstStyle/>
        <a:p>
          <a:endParaRPr lang="ru-RU"/>
        </a:p>
      </dgm:t>
    </dgm:pt>
    <dgm:pt modelId="{AA10F1B7-BB17-4579-B25B-6ECE33C74CEB}">
      <dgm:prSet phldrT="[Текст]"/>
      <dgm:spPr/>
      <dgm:t>
        <a:bodyPr/>
        <a:lstStyle/>
        <a:p>
          <a:r>
            <a:rPr lang="ru-RU" dirty="0" smtClean="0"/>
            <a:t>Поведенческие реакции нормализуются к 60-му дню пребывания в </a:t>
          </a:r>
          <a:r>
            <a:rPr lang="ru-RU" dirty="0" err="1" smtClean="0"/>
            <a:t>доу</a:t>
          </a:r>
          <a:r>
            <a:rPr lang="ru-RU" dirty="0" smtClean="0"/>
            <a:t>.</a:t>
          </a:r>
          <a:endParaRPr lang="ru-RU" dirty="0"/>
        </a:p>
      </dgm:t>
    </dgm:pt>
    <dgm:pt modelId="{114E2AF2-50F2-475C-B63D-89BF6F8C49F0}" type="sibTrans" cxnId="{62A019B0-2D8C-41D6-80EE-17DC3F631B5D}">
      <dgm:prSet/>
      <dgm:spPr/>
      <dgm:t>
        <a:bodyPr/>
        <a:lstStyle/>
        <a:p>
          <a:endParaRPr lang="ru-RU"/>
        </a:p>
      </dgm:t>
    </dgm:pt>
    <dgm:pt modelId="{EF7D0FD3-9407-4F8D-8766-EE4D8003AF48}" type="parTrans" cxnId="{62A019B0-2D8C-41D6-80EE-17DC3F631B5D}">
      <dgm:prSet/>
      <dgm:spPr/>
      <dgm:t>
        <a:bodyPr/>
        <a:lstStyle/>
        <a:p>
          <a:endParaRPr lang="ru-RU"/>
        </a:p>
      </dgm:t>
    </dgm:pt>
    <dgm:pt modelId="{7A36DDA3-DDFF-4C62-B238-F4466317A719}">
      <dgm:prSet phldrT="[Текст]"/>
      <dgm:spPr/>
      <dgm:t>
        <a:bodyPr/>
        <a:lstStyle/>
        <a:p>
          <a:r>
            <a:rPr lang="ru-RU" dirty="0" smtClean="0"/>
            <a:t>Признаки:</a:t>
          </a:r>
          <a:endParaRPr lang="ru-RU" dirty="0"/>
        </a:p>
      </dgm:t>
    </dgm:pt>
    <dgm:pt modelId="{1CA5E5DA-0393-412B-AECC-CB1B875C447B}" type="sibTrans" cxnId="{2231A168-7F23-45FA-BD5B-7197D2C90CDF}">
      <dgm:prSet/>
      <dgm:spPr/>
      <dgm:t>
        <a:bodyPr/>
        <a:lstStyle/>
        <a:p>
          <a:endParaRPr lang="ru-RU"/>
        </a:p>
      </dgm:t>
    </dgm:pt>
    <dgm:pt modelId="{34CB38ED-59EC-4CA4-8219-9DDF458CC36C}" type="parTrans" cxnId="{2231A168-7F23-45FA-BD5B-7197D2C90CDF}">
      <dgm:prSet/>
      <dgm:spPr/>
      <dgm:t>
        <a:bodyPr/>
        <a:lstStyle/>
        <a:p>
          <a:endParaRPr lang="ru-RU"/>
        </a:p>
      </dgm:t>
    </dgm:pt>
    <dgm:pt modelId="{98E8B044-3CA0-4D39-A9CD-A4328A071B79}">
      <dgm:prSet phldrT="[Текст]"/>
      <dgm:spPr/>
      <dgm:t>
        <a:bodyPr/>
        <a:lstStyle/>
        <a:p>
          <a:r>
            <a:rPr lang="ru-RU" dirty="0" smtClean="0"/>
            <a:t>Нервно-психическое состояние отстает от исходного на 2-3 квартала</a:t>
          </a:r>
          <a:endParaRPr lang="ru-RU" dirty="0"/>
        </a:p>
      </dgm:t>
    </dgm:pt>
    <dgm:pt modelId="{AA19CAE8-F0DA-4C31-B7C6-5C146820B76E}" type="parTrans" cxnId="{B50CA059-9366-4A94-B509-514722EB5903}">
      <dgm:prSet/>
      <dgm:spPr/>
      <dgm:t>
        <a:bodyPr/>
        <a:lstStyle/>
        <a:p>
          <a:endParaRPr lang="ru-RU"/>
        </a:p>
      </dgm:t>
    </dgm:pt>
    <dgm:pt modelId="{206EC177-402B-4E12-88B0-5E8DC6724C09}" type="sibTrans" cxnId="{B50CA059-9366-4A94-B509-514722EB5903}">
      <dgm:prSet/>
      <dgm:spPr/>
      <dgm:t>
        <a:bodyPr/>
        <a:lstStyle/>
        <a:p>
          <a:endParaRPr lang="ru-RU"/>
        </a:p>
      </dgm:t>
    </dgm:pt>
    <dgm:pt modelId="{388B4A96-3243-441D-A4FC-C9AF95A55237}">
      <dgm:prSet phldrT="[Текст]"/>
      <dgm:spPr/>
      <dgm:t>
        <a:bodyPr/>
        <a:lstStyle/>
        <a:p>
          <a:r>
            <a:rPr lang="ru-RU" dirty="0" smtClean="0"/>
            <a:t>Ребенок не растет и не прибывает в весе .</a:t>
          </a:r>
          <a:endParaRPr lang="ru-RU" dirty="0"/>
        </a:p>
      </dgm:t>
    </dgm:pt>
    <dgm:pt modelId="{26D49B2C-2D89-4C6C-A3D3-66089C4D5229}" type="parTrans" cxnId="{0D3933BE-C37B-4E90-A4AD-02AC15D06B6E}">
      <dgm:prSet/>
      <dgm:spPr/>
      <dgm:t>
        <a:bodyPr/>
        <a:lstStyle/>
        <a:p>
          <a:endParaRPr lang="ru-RU"/>
        </a:p>
      </dgm:t>
    </dgm:pt>
    <dgm:pt modelId="{6C445E68-2F4E-470F-8253-EE1423E7E7D9}" type="sibTrans" cxnId="{0D3933BE-C37B-4E90-A4AD-02AC15D06B6E}">
      <dgm:prSet/>
      <dgm:spPr/>
      <dgm:t>
        <a:bodyPr/>
        <a:lstStyle/>
        <a:p>
          <a:endParaRPr lang="ru-RU"/>
        </a:p>
      </dgm:t>
    </dgm:pt>
    <dgm:pt modelId="{1D78523D-98D9-43D3-A2C3-3B8AE908BA13}" type="pres">
      <dgm:prSet presAssocID="{FC5688BF-C284-4D9C-98C7-2C4852B6BABE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C3CDF0F8-1387-4EE1-A192-919843503CBF}" type="pres">
      <dgm:prSet presAssocID="{0F967DE9-C3A3-4521-92D7-31D07BCCEF8D}" presName="composite" presStyleCnt="0"/>
      <dgm:spPr/>
    </dgm:pt>
    <dgm:pt modelId="{D6FB090D-3468-456C-A5DC-25D6AF8D9933}" type="pres">
      <dgm:prSet presAssocID="{0F967DE9-C3A3-4521-92D7-31D07BCCEF8D}" presName="FirstChild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0AF1EC-6854-48E2-B1E9-13AEAF67D14C}" type="pres">
      <dgm:prSet presAssocID="{0F967DE9-C3A3-4521-92D7-31D07BCCEF8D}" presName="Parent" presStyleLbl="alignNode1" presStyleIdx="0" presStyleCnt="2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701E4D-FA69-4E09-AE9F-94F864645303}" type="pres">
      <dgm:prSet presAssocID="{0F967DE9-C3A3-4521-92D7-31D07BCCEF8D}" presName="Accent" presStyleLbl="parChTrans1D1" presStyleIdx="0" presStyleCnt="2"/>
      <dgm:spPr/>
    </dgm:pt>
    <dgm:pt modelId="{977F62A7-5E9A-4621-B229-C61110D0B0EB}" type="pres">
      <dgm:prSet presAssocID="{0F967DE9-C3A3-4521-92D7-31D07BCCEF8D}" presName="Child" presStyleLbl="revTx" presStyleIdx="1" presStyleCnt="4" custScaleY="212831" custLinFactY="36635" custLinFactNeighborX="1167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1E81F-151F-4214-ACFD-26BA1E93692F}" type="pres">
      <dgm:prSet presAssocID="{FC6FAAF2-490B-4AB8-84F6-7A85DF42A645}" presName="sibTrans" presStyleCnt="0"/>
      <dgm:spPr/>
    </dgm:pt>
    <dgm:pt modelId="{AEF2E06C-8D80-4D3F-85A9-8130483BFDA1}" type="pres">
      <dgm:prSet presAssocID="{4B0473C7-2574-4357-87A4-DA672E76EE08}" presName="composite" presStyleCnt="0"/>
      <dgm:spPr/>
    </dgm:pt>
    <dgm:pt modelId="{7324CFE4-E6A8-440F-B5DE-940130BBC40F}" type="pres">
      <dgm:prSet presAssocID="{4B0473C7-2574-4357-87A4-DA672E76EE08}" presName="FirstChild" presStyleLbl="revTx" presStyleIdx="2" presStyleCnt="4" custFlipVert="0" custScaleX="95318" custScaleY="294732" custLinFactY="-10678" custLinFactNeighborX="-1347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38F916-E83D-4EB9-AE1F-B7EB27427D79}" type="pres">
      <dgm:prSet presAssocID="{4B0473C7-2574-4357-87A4-DA672E76EE08}" presName="Parent" presStyleLbl="alignNode1" presStyleIdx="1" presStyleCnt="2" custScaleY="152397" custLinFactNeighborX="-95" custLinFactNeighborY="-25225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DAE999-9B6E-4272-BACC-0DFF17B9D7DB}" type="pres">
      <dgm:prSet presAssocID="{4B0473C7-2574-4357-87A4-DA672E76EE08}" presName="Accent" presStyleLbl="parChTrans1D1" presStyleIdx="1" presStyleCnt="2"/>
      <dgm:spPr/>
    </dgm:pt>
    <dgm:pt modelId="{895CD687-8916-4C75-BD30-AF6CA0BB8E10}" type="pres">
      <dgm:prSet presAssocID="{4B0473C7-2574-4357-87A4-DA672E76EE08}" presName="Child" presStyleLbl="revTx" presStyleIdx="3" presStyleCnt="4" custScaleY="18269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5A639AD-91C9-4244-AFBE-1849F0FFBFC6}" type="presOf" srcId="{AA10F1B7-BB17-4579-B25B-6ECE33C74CEB}" destId="{977F62A7-5E9A-4621-B229-C61110D0B0EB}" srcOrd="0" destOrd="0" presId="urn:microsoft.com/office/officeart/2011/layout/TabList"/>
    <dgm:cxn modelId="{7410B498-7D2A-451F-B5B8-CCA894942FE9}" type="presOf" srcId="{89BA8A11-A3FE-4BA8-B0FA-888C7ABBE611}" destId="{977F62A7-5E9A-4621-B229-C61110D0B0EB}" srcOrd="0" destOrd="1" presId="urn:microsoft.com/office/officeart/2011/layout/TabList"/>
    <dgm:cxn modelId="{B50CA059-9366-4A94-B509-514722EB5903}" srcId="{4B0473C7-2574-4357-87A4-DA672E76EE08}" destId="{98E8B044-3CA0-4D39-A9CD-A4328A071B79}" srcOrd="2" destOrd="0" parTransId="{AA19CAE8-F0DA-4C31-B7C6-5C146820B76E}" sibTransId="{206EC177-402B-4E12-88B0-5E8DC6724C09}"/>
    <dgm:cxn modelId="{69DCA320-3D2B-4249-BB49-366E6AFC5FFD}" srcId="{FC5688BF-C284-4D9C-98C7-2C4852B6BABE}" destId="{4B0473C7-2574-4357-87A4-DA672E76EE08}" srcOrd="1" destOrd="0" parTransId="{1BA55955-BECD-450F-99FF-77132FE317E6}" sibTransId="{7E3C47AD-226A-498E-BA9B-05A30AC1776A}"/>
    <dgm:cxn modelId="{0C3BE9F6-A4C4-449F-BF58-61AF9603C7E1}" srcId="{4B0473C7-2574-4357-87A4-DA672E76EE08}" destId="{4A802C1B-6B39-4497-BCB2-DF61F4266B3B}" srcOrd="1" destOrd="0" parTransId="{0431BAE5-C4E9-46BE-9FBB-2E277785C606}" sibTransId="{4952BD93-783C-4FED-B415-19D95651A448}"/>
    <dgm:cxn modelId="{AED90670-0CAD-4C43-AFBF-CCAD1D2D4027}" type="presOf" srcId="{388B4A96-3243-441D-A4FC-C9AF95A55237}" destId="{895CD687-8916-4C75-BD30-AF6CA0BB8E10}" srcOrd="0" destOrd="2" presId="urn:microsoft.com/office/officeart/2011/layout/TabList"/>
    <dgm:cxn modelId="{2231A168-7F23-45FA-BD5B-7197D2C90CDF}" srcId="{0F967DE9-C3A3-4521-92D7-31D07BCCEF8D}" destId="{7A36DDA3-DDFF-4C62-B238-F4466317A719}" srcOrd="0" destOrd="0" parTransId="{34CB38ED-59EC-4CA4-8219-9DDF458CC36C}" sibTransId="{1CA5E5DA-0393-412B-AECC-CB1B875C447B}"/>
    <dgm:cxn modelId="{9BA4CADE-9831-448F-8EF2-1C6769DDCEBE}" srcId="{0F967DE9-C3A3-4521-92D7-31D07BCCEF8D}" destId="{BCC46FF6-5B92-4F4F-BE06-F599B59C743F}" srcOrd="4" destOrd="0" parTransId="{CE8223A4-26CE-4DD2-AF67-BAF28A160C2E}" sibTransId="{9ECC25E8-9238-4751-81CC-613CB5DB4AF7}"/>
    <dgm:cxn modelId="{35A4A0B6-B597-43C8-A390-994EB2FB69F6}" srcId="{0F967DE9-C3A3-4521-92D7-31D07BCCEF8D}" destId="{5E842BAD-7585-44F2-A3AC-3FE254EAE5EF}" srcOrd="3" destOrd="0" parTransId="{A4F3E95A-1490-49AB-91D6-6F3E29D41E4D}" sibTransId="{B6A9E5CC-B7B8-42B2-8233-C0FDC7E64B21}"/>
    <dgm:cxn modelId="{B7498F07-3C8D-4B89-9324-9BDD6241A634}" type="presOf" srcId="{19B973F5-3FCA-40B4-B0E9-D9C6518B95CE}" destId="{7324CFE4-E6A8-440F-B5DE-940130BBC40F}" srcOrd="0" destOrd="0" presId="urn:microsoft.com/office/officeart/2011/layout/TabList"/>
    <dgm:cxn modelId="{4366EB91-BDBF-4D53-9420-D83B42E5263C}" srcId="{4B0473C7-2574-4357-87A4-DA672E76EE08}" destId="{19B973F5-3FCA-40B4-B0E9-D9C6518B95CE}" srcOrd="0" destOrd="0" parTransId="{7A817F11-835C-43F3-AF3C-7C48E04F866C}" sibTransId="{2D05AFD0-18C1-41FB-A7F4-3D102B180638}"/>
    <dgm:cxn modelId="{7A867BEA-3217-4EC9-97A5-A1794EE054CD}" srcId="{FC5688BF-C284-4D9C-98C7-2C4852B6BABE}" destId="{0F967DE9-C3A3-4521-92D7-31D07BCCEF8D}" srcOrd="0" destOrd="0" parTransId="{E7E7EFC6-5BE6-4A0F-A586-FFA242DD26BF}" sibTransId="{FC6FAAF2-490B-4AB8-84F6-7A85DF42A645}"/>
    <dgm:cxn modelId="{62A019B0-2D8C-41D6-80EE-17DC3F631B5D}" srcId="{0F967DE9-C3A3-4521-92D7-31D07BCCEF8D}" destId="{AA10F1B7-BB17-4579-B25B-6ECE33C74CEB}" srcOrd="1" destOrd="0" parTransId="{EF7D0FD3-9407-4F8D-8766-EE4D8003AF48}" sibTransId="{114E2AF2-50F2-475C-B63D-89BF6F8C49F0}"/>
    <dgm:cxn modelId="{CA24A81B-D36F-4110-8D9D-B0EEB1CF4E97}" type="presOf" srcId="{7A36DDA3-DDFF-4C62-B238-F4466317A719}" destId="{D6FB090D-3468-456C-A5DC-25D6AF8D9933}" srcOrd="0" destOrd="0" presId="urn:microsoft.com/office/officeart/2011/layout/TabList"/>
    <dgm:cxn modelId="{C98706F6-CBDB-46C1-8B17-E1ED30177607}" type="presOf" srcId="{4B0473C7-2574-4357-87A4-DA672E76EE08}" destId="{8338F916-E83D-4EB9-AE1F-B7EB27427D79}" srcOrd="0" destOrd="0" presId="urn:microsoft.com/office/officeart/2011/layout/TabList"/>
    <dgm:cxn modelId="{AC28E9D0-7BBF-4BB9-BCD9-884DF9504D3C}" type="presOf" srcId="{BCC46FF6-5B92-4F4F-BE06-F599B59C743F}" destId="{977F62A7-5E9A-4621-B229-C61110D0B0EB}" srcOrd="0" destOrd="3" presId="urn:microsoft.com/office/officeart/2011/layout/TabList"/>
    <dgm:cxn modelId="{196B9AC7-EB9D-46CD-B4E5-628A0F2E2491}" type="presOf" srcId="{FC5688BF-C284-4D9C-98C7-2C4852B6BABE}" destId="{1D78523D-98D9-43D3-A2C3-3B8AE908BA13}" srcOrd="0" destOrd="0" presId="urn:microsoft.com/office/officeart/2011/layout/TabList"/>
    <dgm:cxn modelId="{B84F5E83-5B55-4362-8AD1-27ABA4C3D513}" type="presOf" srcId="{0F967DE9-C3A3-4521-92D7-31D07BCCEF8D}" destId="{FA0AF1EC-6854-48E2-B1E9-13AEAF67D14C}" srcOrd="0" destOrd="0" presId="urn:microsoft.com/office/officeart/2011/layout/TabList"/>
    <dgm:cxn modelId="{CAEB8D88-94CA-4582-8F51-D096360CE39E}" type="presOf" srcId="{98E8B044-3CA0-4D39-A9CD-A4328A071B79}" destId="{895CD687-8916-4C75-BD30-AF6CA0BB8E10}" srcOrd="0" destOrd="1" presId="urn:microsoft.com/office/officeart/2011/layout/TabList"/>
    <dgm:cxn modelId="{C585063E-AD77-4CE6-9723-FD82BE749A37}" type="presOf" srcId="{5E842BAD-7585-44F2-A3AC-3FE254EAE5EF}" destId="{977F62A7-5E9A-4621-B229-C61110D0B0EB}" srcOrd="0" destOrd="2" presId="urn:microsoft.com/office/officeart/2011/layout/TabList"/>
    <dgm:cxn modelId="{CA85E9A9-1DE9-40C8-9AC9-8A158124247F}" type="presOf" srcId="{4A802C1B-6B39-4497-BCB2-DF61F4266B3B}" destId="{895CD687-8916-4C75-BD30-AF6CA0BB8E10}" srcOrd="0" destOrd="0" presId="urn:microsoft.com/office/officeart/2011/layout/TabList"/>
    <dgm:cxn modelId="{BFC70F1B-5F66-4E88-A541-0FD95DFC4816}" srcId="{0F967DE9-C3A3-4521-92D7-31D07BCCEF8D}" destId="{89BA8A11-A3FE-4BA8-B0FA-888C7ABBE611}" srcOrd="2" destOrd="0" parTransId="{CC04BAFF-E2E2-4E30-8429-323A9B8C27CA}" sibTransId="{29837A76-9DE1-4320-A480-D21F8C97EBB1}"/>
    <dgm:cxn modelId="{0D3933BE-C37B-4E90-A4AD-02AC15D06B6E}" srcId="{4B0473C7-2574-4357-87A4-DA672E76EE08}" destId="{388B4A96-3243-441D-A4FC-C9AF95A55237}" srcOrd="3" destOrd="0" parTransId="{26D49B2C-2D89-4C6C-A3D3-66089C4D5229}" sibTransId="{6C445E68-2F4E-470F-8253-EE1423E7E7D9}"/>
    <dgm:cxn modelId="{3C28FB6A-64D8-42F5-8D0B-CA0723259CA7}" type="presParOf" srcId="{1D78523D-98D9-43D3-A2C3-3B8AE908BA13}" destId="{C3CDF0F8-1387-4EE1-A192-919843503CBF}" srcOrd="0" destOrd="0" presId="urn:microsoft.com/office/officeart/2011/layout/TabList"/>
    <dgm:cxn modelId="{4AD47566-3710-4B0F-8545-CCF211EEE595}" type="presParOf" srcId="{C3CDF0F8-1387-4EE1-A192-919843503CBF}" destId="{D6FB090D-3468-456C-A5DC-25D6AF8D9933}" srcOrd="0" destOrd="0" presId="urn:microsoft.com/office/officeart/2011/layout/TabList"/>
    <dgm:cxn modelId="{C42E1951-97E1-4F73-B25C-877976B2C5B9}" type="presParOf" srcId="{C3CDF0F8-1387-4EE1-A192-919843503CBF}" destId="{FA0AF1EC-6854-48E2-B1E9-13AEAF67D14C}" srcOrd="1" destOrd="0" presId="urn:microsoft.com/office/officeart/2011/layout/TabList"/>
    <dgm:cxn modelId="{B4285CC9-6B12-4172-AC82-3FC3CC125E69}" type="presParOf" srcId="{C3CDF0F8-1387-4EE1-A192-919843503CBF}" destId="{2F701E4D-FA69-4E09-AE9F-94F864645303}" srcOrd="2" destOrd="0" presId="urn:microsoft.com/office/officeart/2011/layout/TabList"/>
    <dgm:cxn modelId="{665E8DC5-1EFB-45C5-8C4D-49D12E42BB39}" type="presParOf" srcId="{1D78523D-98D9-43D3-A2C3-3B8AE908BA13}" destId="{977F62A7-5E9A-4621-B229-C61110D0B0EB}" srcOrd="1" destOrd="0" presId="urn:microsoft.com/office/officeart/2011/layout/TabList"/>
    <dgm:cxn modelId="{829D09BD-E20A-41EA-A37C-C5ED66922EE5}" type="presParOf" srcId="{1D78523D-98D9-43D3-A2C3-3B8AE908BA13}" destId="{7C61E81F-151F-4214-ACFD-26BA1E93692F}" srcOrd="2" destOrd="0" presId="urn:microsoft.com/office/officeart/2011/layout/TabList"/>
    <dgm:cxn modelId="{AE1B21E0-C60F-47A3-B7F0-1E6EA3682577}" type="presParOf" srcId="{1D78523D-98D9-43D3-A2C3-3B8AE908BA13}" destId="{AEF2E06C-8D80-4D3F-85A9-8130483BFDA1}" srcOrd="3" destOrd="0" presId="urn:microsoft.com/office/officeart/2011/layout/TabList"/>
    <dgm:cxn modelId="{4B3686C0-AE98-41DF-9A2A-0AABD838D724}" type="presParOf" srcId="{AEF2E06C-8D80-4D3F-85A9-8130483BFDA1}" destId="{7324CFE4-E6A8-440F-B5DE-940130BBC40F}" srcOrd="0" destOrd="0" presId="urn:microsoft.com/office/officeart/2011/layout/TabList"/>
    <dgm:cxn modelId="{7933D2A1-676C-4410-B81D-D16C5F222AAD}" type="presParOf" srcId="{AEF2E06C-8D80-4D3F-85A9-8130483BFDA1}" destId="{8338F916-E83D-4EB9-AE1F-B7EB27427D79}" srcOrd="1" destOrd="0" presId="urn:microsoft.com/office/officeart/2011/layout/TabList"/>
    <dgm:cxn modelId="{2D4FD3F9-EE37-424E-A67C-89300EACE186}" type="presParOf" srcId="{AEF2E06C-8D80-4D3F-85A9-8130483BFDA1}" destId="{6FDAE999-9B6E-4272-BACC-0DFF17B9D7DB}" srcOrd="2" destOrd="0" presId="urn:microsoft.com/office/officeart/2011/layout/TabList"/>
    <dgm:cxn modelId="{C2F7155B-8986-4524-98DD-3A2C33A6689B}" type="presParOf" srcId="{1D78523D-98D9-43D3-A2C3-3B8AE908BA13}" destId="{895CD687-8916-4C75-BD30-AF6CA0BB8E10}" srcOrd="4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A447DAC-A48C-4A51-A06C-902A10BA9233}" type="doc">
      <dgm:prSet loTypeId="urn:microsoft.com/office/officeart/2005/8/layout/chevron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AD7667-FF47-40B4-9D80-4932CBDCFF1D}">
      <dgm:prSet phldrT="[Текст]"/>
      <dgm:spPr/>
      <dgm:t>
        <a:bodyPr/>
        <a:lstStyle/>
        <a:p>
          <a:r>
            <a:rPr lang="ru-RU" dirty="0" smtClean="0"/>
            <a:t>1.</a:t>
          </a:r>
          <a:endParaRPr lang="ru-RU" dirty="0"/>
        </a:p>
      </dgm:t>
    </dgm:pt>
    <dgm:pt modelId="{BA5EAD8C-5A2D-4011-A555-033DAAA3EEC3}" type="parTrans" cxnId="{5EC50BC4-1C75-46A8-B0EB-A6904F22E4F5}">
      <dgm:prSet/>
      <dgm:spPr/>
      <dgm:t>
        <a:bodyPr/>
        <a:lstStyle/>
        <a:p>
          <a:endParaRPr lang="ru-RU"/>
        </a:p>
      </dgm:t>
    </dgm:pt>
    <dgm:pt modelId="{61206485-A8B4-409E-B614-77D3F574F6D1}" type="sibTrans" cxnId="{5EC50BC4-1C75-46A8-B0EB-A6904F22E4F5}">
      <dgm:prSet/>
      <dgm:spPr/>
      <dgm:t>
        <a:bodyPr/>
        <a:lstStyle/>
        <a:p>
          <a:endParaRPr lang="ru-RU"/>
        </a:p>
      </dgm:t>
    </dgm:pt>
    <dgm:pt modelId="{35945AAE-2DA4-4B19-8C31-D617CEEE3A04}">
      <dgm:prSet phldrT="[Текст]"/>
      <dgm:spPr/>
      <dgm:t>
        <a:bodyPr/>
        <a:lstStyle/>
        <a:p>
          <a:r>
            <a:rPr lang="ru-RU" dirty="0" smtClean="0"/>
            <a:t>Создать условия для охраны и укрепления здоровья детей, облегчения периода адаптации к условиям дошкольного учреждения. </a:t>
          </a:r>
          <a:endParaRPr lang="ru-RU" dirty="0"/>
        </a:p>
      </dgm:t>
    </dgm:pt>
    <dgm:pt modelId="{F35A6810-26ED-4FC1-A6C2-164946A0E0B7}" type="parTrans" cxnId="{975DFDB4-62C0-491E-AA58-38C06CCBD60E}">
      <dgm:prSet/>
      <dgm:spPr/>
      <dgm:t>
        <a:bodyPr/>
        <a:lstStyle/>
        <a:p>
          <a:endParaRPr lang="ru-RU"/>
        </a:p>
      </dgm:t>
    </dgm:pt>
    <dgm:pt modelId="{68A13241-4349-4022-80E7-4E292E842F5A}" type="sibTrans" cxnId="{975DFDB4-62C0-491E-AA58-38C06CCBD60E}">
      <dgm:prSet/>
      <dgm:spPr/>
      <dgm:t>
        <a:bodyPr/>
        <a:lstStyle/>
        <a:p>
          <a:endParaRPr lang="ru-RU"/>
        </a:p>
      </dgm:t>
    </dgm:pt>
    <dgm:pt modelId="{4DFDD55D-DCB0-49CF-B13E-EB7AF830CCFC}">
      <dgm:prSet phldrT="[Текст]"/>
      <dgm:spPr/>
      <dgm:t>
        <a:bodyPr/>
        <a:lstStyle/>
        <a:p>
          <a:r>
            <a:rPr lang="ru-RU" dirty="0" smtClean="0"/>
            <a:t>2.</a:t>
          </a:r>
          <a:endParaRPr lang="ru-RU" dirty="0"/>
        </a:p>
      </dgm:t>
    </dgm:pt>
    <dgm:pt modelId="{3FBBAD5B-7C31-4F38-AEBF-9A7E815B600E}" type="parTrans" cxnId="{8986D860-5EE5-4EA0-B2D9-E379CFBA6C67}">
      <dgm:prSet/>
      <dgm:spPr/>
      <dgm:t>
        <a:bodyPr/>
        <a:lstStyle/>
        <a:p>
          <a:endParaRPr lang="ru-RU"/>
        </a:p>
      </dgm:t>
    </dgm:pt>
    <dgm:pt modelId="{2D6F57CC-CCD0-4A03-A37D-EBAE1AA6E22F}" type="sibTrans" cxnId="{8986D860-5EE5-4EA0-B2D9-E379CFBA6C67}">
      <dgm:prSet/>
      <dgm:spPr/>
      <dgm:t>
        <a:bodyPr/>
        <a:lstStyle/>
        <a:p>
          <a:endParaRPr lang="ru-RU"/>
        </a:p>
      </dgm:t>
    </dgm:pt>
    <dgm:pt modelId="{FF00B00D-5304-47D9-870A-AFD6F17ADB22}">
      <dgm:prSet phldrT="[Текст]" custT="1"/>
      <dgm:spPr/>
      <dgm:t>
        <a:bodyPr/>
        <a:lstStyle/>
        <a:p>
          <a:r>
            <a:rPr lang="ru-RU" sz="1100" dirty="0" smtClean="0"/>
            <a:t>Формировать у детей навыки здорового образа жизни, содействовать полноценному физическому развитию детей: </a:t>
          </a:r>
          <a:endParaRPr lang="ru-RU" sz="1100" dirty="0"/>
        </a:p>
      </dgm:t>
    </dgm:pt>
    <dgm:pt modelId="{99A0C2F5-7DCD-49F0-99A6-84C6ABAB2AD4}" type="parTrans" cxnId="{EF5B8F49-ACFA-4E5F-89EB-5C1AB19CEA3B}">
      <dgm:prSet/>
      <dgm:spPr/>
      <dgm:t>
        <a:bodyPr/>
        <a:lstStyle/>
        <a:p>
          <a:endParaRPr lang="ru-RU"/>
        </a:p>
      </dgm:t>
    </dgm:pt>
    <dgm:pt modelId="{23225003-2F08-4C41-B331-962F634871DB}" type="sibTrans" cxnId="{EF5B8F49-ACFA-4E5F-89EB-5C1AB19CEA3B}">
      <dgm:prSet/>
      <dgm:spPr/>
      <dgm:t>
        <a:bodyPr/>
        <a:lstStyle/>
        <a:p>
          <a:endParaRPr lang="ru-RU"/>
        </a:p>
      </dgm:t>
    </dgm:pt>
    <dgm:pt modelId="{804C5C87-CE7C-4277-86DA-3C470D0A369C}">
      <dgm:prSet phldrT="[Текст]"/>
      <dgm:spPr/>
      <dgm:t>
        <a:bodyPr/>
        <a:lstStyle/>
        <a:p>
          <a:r>
            <a:rPr lang="ru-RU" dirty="0" smtClean="0"/>
            <a:t>3.</a:t>
          </a:r>
          <a:endParaRPr lang="ru-RU" dirty="0"/>
        </a:p>
      </dgm:t>
    </dgm:pt>
    <dgm:pt modelId="{55C7AA5B-4AEA-4537-A655-F85F58214D91}" type="parTrans" cxnId="{66162E85-38FD-45B6-A88D-52D604560BBA}">
      <dgm:prSet/>
      <dgm:spPr/>
      <dgm:t>
        <a:bodyPr/>
        <a:lstStyle/>
        <a:p>
          <a:endParaRPr lang="ru-RU"/>
        </a:p>
      </dgm:t>
    </dgm:pt>
    <dgm:pt modelId="{5D3CF68B-F1DB-421F-A352-E33CCCE85307}" type="sibTrans" cxnId="{66162E85-38FD-45B6-A88D-52D604560BBA}">
      <dgm:prSet/>
      <dgm:spPr/>
      <dgm:t>
        <a:bodyPr/>
        <a:lstStyle/>
        <a:p>
          <a:endParaRPr lang="ru-RU"/>
        </a:p>
      </dgm:t>
    </dgm:pt>
    <dgm:pt modelId="{900DEF71-FB01-456E-A056-7209E6C13DF0}">
      <dgm:prSet phldrT="[Текст]" custT="1"/>
      <dgm:spPr/>
      <dgm:t>
        <a:bodyPr/>
        <a:lstStyle/>
        <a:p>
          <a:r>
            <a:rPr lang="ru-RU" sz="1000" dirty="0" smtClean="0"/>
            <a:t>3. Закладывать основы будущей личности: </a:t>
          </a:r>
          <a:endParaRPr lang="ru-RU" sz="1000" dirty="0"/>
        </a:p>
      </dgm:t>
    </dgm:pt>
    <dgm:pt modelId="{25C49B91-65DF-49E8-8B0B-89367A7836E6}" type="parTrans" cxnId="{3FC6E47A-2829-44D8-B8E0-A7B209545CEC}">
      <dgm:prSet/>
      <dgm:spPr/>
      <dgm:t>
        <a:bodyPr/>
        <a:lstStyle/>
        <a:p>
          <a:endParaRPr lang="ru-RU"/>
        </a:p>
      </dgm:t>
    </dgm:pt>
    <dgm:pt modelId="{0BA16D44-984D-4BB3-97C9-31684269537D}" type="sibTrans" cxnId="{3FC6E47A-2829-44D8-B8E0-A7B209545CEC}">
      <dgm:prSet/>
      <dgm:spPr/>
      <dgm:t>
        <a:bodyPr/>
        <a:lstStyle/>
        <a:p>
          <a:endParaRPr lang="ru-RU"/>
        </a:p>
      </dgm:t>
    </dgm:pt>
    <dgm:pt modelId="{29304FF1-0C2D-4989-9A1B-73A83097E6A8}">
      <dgm:prSet custT="1"/>
      <dgm:spPr/>
      <dgm:t>
        <a:bodyPr/>
        <a:lstStyle/>
        <a:p>
          <a:r>
            <a:rPr lang="ru-RU" sz="1000" dirty="0" smtClean="0"/>
            <a:t>а) воспитывать у детей уверенность в самих себе и своих возможностях, развивать активность, инициативность, самостоятельность; </a:t>
          </a:r>
          <a:endParaRPr lang="ru-RU" sz="1000" dirty="0"/>
        </a:p>
      </dgm:t>
    </dgm:pt>
    <dgm:pt modelId="{A954FD69-6E77-4321-8118-9BA19B0D057A}" type="parTrans" cxnId="{4F785EC9-F9D4-4814-B6BF-1A194F3DE4A9}">
      <dgm:prSet/>
      <dgm:spPr/>
      <dgm:t>
        <a:bodyPr/>
        <a:lstStyle/>
        <a:p>
          <a:endParaRPr lang="ru-RU"/>
        </a:p>
      </dgm:t>
    </dgm:pt>
    <dgm:pt modelId="{4ED21C74-66FC-4EBA-878D-CECD354DCC4F}" type="sibTrans" cxnId="{4F785EC9-F9D4-4814-B6BF-1A194F3DE4A9}">
      <dgm:prSet/>
      <dgm:spPr/>
      <dgm:t>
        <a:bodyPr/>
        <a:lstStyle/>
        <a:p>
          <a:endParaRPr lang="ru-RU"/>
        </a:p>
      </dgm:t>
    </dgm:pt>
    <dgm:pt modelId="{F41CDA42-F71B-45C7-BDB1-DA8B59F499F3}">
      <dgm:prSet custT="1"/>
      <dgm:spPr/>
      <dgm:t>
        <a:bodyPr/>
        <a:lstStyle/>
        <a:p>
          <a:r>
            <a:rPr lang="ru-RU" sz="1000" dirty="0" smtClean="0"/>
            <a:t>б) закладывать основы доверительного отношения детей к взрослым, формируя доверие и привязанность к воспитателю; </a:t>
          </a:r>
          <a:endParaRPr lang="ru-RU" sz="1000" dirty="0"/>
        </a:p>
      </dgm:t>
    </dgm:pt>
    <dgm:pt modelId="{04781744-0B98-4F72-9536-24ACD4DC7359}" type="parTrans" cxnId="{DD5228AC-BB9B-4E29-A2C3-D87A6B5E4572}">
      <dgm:prSet/>
      <dgm:spPr/>
      <dgm:t>
        <a:bodyPr/>
        <a:lstStyle/>
        <a:p>
          <a:endParaRPr lang="ru-RU"/>
        </a:p>
      </dgm:t>
    </dgm:pt>
    <dgm:pt modelId="{9C27FB78-0A31-46A5-A256-625ABFCBE14D}" type="sibTrans" cxnId="{DD5228AC-BB9B-4E29-A2C3-D87A6B5E4572}">
      <dgm:prSet/>
      <dgm:spPr/>
      <dgm:t>
        <a:bodyPr/>
        <a:lstStyle/>
        <a:p>
          <a:endParaRPr lang="ru-RU"/>
        </a:p>
      </dgm:t>
    </dgm:pt>
    <dgm:pt modelId="{3FF88D21-5A8A-41C9-8A9C-8B06FB189E77}">
      <dgm:prSet custT="1"/>
      <dgm:spPr/>
      <dgm:t>
        <a:bodyPr/>
        <a:lstStyle/>
        <a:p>
          <a:r>
            <a:rPr lang="ru-RU" sz="1000" dirty="0" smtClean="0"/>
            <a:t>в) закладывать основы доброжелательного отношения детей друг к другу; </a:t>
          </a:r>
          <a:endParaRPr lang="ru-RU" sz="1000" dirty="0"/>
        </a:p>
      </dgm:t>
    </dgm:pt>
    <dgm:pt modelId="{BDAC30F8-4C26-46BE-B8FC-C70EE46288F0}" type="parTrans" cxnId="{2D9503AE-0784-4A90-AF3F-33BBA77DD9D5}">
      <dgm:prSet/>
      <dgm:spPr/>
      <dgm:t>
        <a:bodyPr/>
        <a:lstStyle/>
        <a:p>
          <a:endParaRPr lang="ru-RU"/>
        </a:p>
      </dgm:t>
    </dgm:pt>
    <dgm:pt modelId="{5721DC9E-D83B-4920-A165-0700CEE358F5}" type="sibTrans" cxnId="{2D9503AE-0784-4A90-AF3F-33BBA77DD9D5}">
      <dgm:prSet/>
      <dgm:spPr/>
      <dgm:t>
        <a:bodyPr/>
        <a:lstStyle/>
        <a:p>
          <a:endParaRPr lang="ru-RU"/>
        </a:p>
      </dgm:t>
    </dgm:pt>
    <dgm:pt modelId="{BACCFB37-92A8-4B04-A371-6CA07FB9B838}">
      <dgm:prSet custT="1"/>
      <dgm:spPr/>
      <dgm:t>
        <a:bodyPr/>
        <a:lstStyle/>
        <a:p>
          <a:r>
            <a:rPr lang="ru-RU" sz="1000" dirty="0" smtClean="0"/>
            <a:t>г) поддерживать у детей интерес к окружающей действительности; </a:t>
          </a:r>
          <a:endParaRPr lang="ru-RU" sz="1000" dirty="0"/>
        </a:p>
      </dgm:t>
    </dgm:pt>
    <dgm:pt modelId="{0E99DD61-E24C-4226-BAEA-B4D602E3663A}" type="parTrans" cxnId="{9C4B5DB2-E921-4DAA-8FCE-01F642A05C50}">
      <dgm:prSet/>
      <dgm:spPr/>
      <dgm:t>
        <a:bodyPr/>
        <a:lstStyle/>
        <a:p>
          <a:endParaRPr lang="ru-RU"/>
        </a:p>
      </dgm:t>
    </dgm:pt>
    <dgm:pt modelId="{43675DA5-B9B4-451A-A8B8-8B1C2E26EE51}" type="sibTrans" cxnId="{9C4B5DB2-E921-4DAA-8FCE-01F642A05C50}">
      <dgm:prSet/>
      <dgm:spPr/>
      <dgm:t>
        <a:bodyPr/>
        <a:lstStyle/>
        <a:p>
          <a:endParaRPr lang="ru-RU"/>
        </a:p>
      </dgm:t>
    </dgm:pt>
    <dgm:pt modelId="{25ED3DEA-2E5F-41BC-B0FE-1D1DC3AD890E}">
      <dgm:prSet custT="1"/>
      <dgm:spPr/>
      <dgm:t>
        <a:bodyPr/>
        <a:lstStyle/>
        <a:p>
          <a:r>
            <a:rPr lang="ru-RU" sz="1000" dirty="0" smtClean="0"/>
            <a:t>д) пробуждать у детей эмоциональную отзывчивость к эстетической стороне окружающей действительности (природа, окружающие предметы, картины, иллюстрации, музыка). </a:t>
          </a:r>
          <a:endParaRPr lang="ru-RU" sz="1000" dirty="0"/>
        </a:p>
      </dgm:t>
    </dgm:pt>
    <dgm:pt modelId="{AB62E05F-65DA-48A4-91B6-34FCDE1895A4}" type="parTrans" cxnId="{100245A4-3279-43F3-B3C5-8DA60A915C64}">
      <dgm:prSet/>
      <dgm:spPr/>
      <dgm:t>
        <a:bodyPr/>
        <a:lstStyle/>
        <a:p>
          <a:endParaRPr lang="ru-RU"/>
        </a:p>
      </dgm:t>
    </dgm:pt>
    <dgm:pt modelId="{BF86873F-1B73-45F8-8523-36592F6715BB}" type="sibTrans" cxnId="{100245A4-3279-43F3-B3C5-8DA60A915C64}">
      <dgm:prSet/>
      <dgm:spPr/>
      <dgm:t>
        <a:bodyPr/>
        <a:lstStyle/>
        <a:p>
          <a:endParaRPr lang="ru-RU"/>
        </a:p>
      </dgm:t>
    </dgm:pt>
    <dgm:pt modelId="{8AB71DAC-8F5C-4505-BCE8-89D622F5DDB8}">
      <dgm:prSet custT="1"/>
      <dgm:spPr/>
      <dgm:t>
        <a:bodyPr/>
        <a:lstStyle/>
        <a:p>
          <a:r>
            <a:rPr lang="ru-RU" sz="1100" dirty="0" smtClean="0"/>
            <a:t>а) организовать рациональный режим дня в группе, обеспечивающий каждому ребенку физический и психический комфорт; </a:t>
          </a:r>
          <a:endParaRPr lang="ru-RU" sz="1100" dirty="0"/>
        </a:p>
      </dgm:t>
    </dgm:pt>
    <dgm:pt modelId="{6091BE36-2B7D-4FC1-8EDC-C072FA3DDB31}" type="parTrans" cxnId="{E738DF4D-C5E8-41D7-9A84-F8E1C2DBABCE}">
      <dgm:prSet/>
      <dgm:spPr/>
      <dgm:t>
        <a:bodyPr/>
        <a:lstStyle/>
        <a:p>
          <a:endParaRPr lang="ru-RU"/>
        </a:p>
      </dgm:t>
    </dgm:pt>
    <dgm:pt modelId="{3B6282DB-0F1D-4049-82D1-8D77AC865350}" type="sibTrans" cxnId="{E738DF4D-C5E8-41D7-9A84-F8E1C2DBABCE}">
      <dgm:prSet/>
      <dgm:spPr/>
      <dgm:t>
        <a:bodyPr/>
        <a:lstStyle/>
        <a:p>
          <a:endParaRPr lang="ru-RU"/>
        </a:p>
      </dgm:t>
    </dgm:pt>
    <dgm:pt modelId="{D15357A3-5C04-4DDA-9028-3C6A2A2A03D5}">
      <dgm:prSet custT="1"/>
      <dgm:spPr/>
      <dgm:t>
        <a:bodyPr/>
        <a:lstStyle/>
        <a:p>
          <a:r>
            <a:rPr lang="ru-RU" sz="1100" dirty="0" smtClean="0"/>
            <a:t>б) формировать у детей привычку к аккуратности и чистоте, прививать простейшие навыки самообслуживания; </a:t>
          </a:r>
          <a:endParaRPr lang="ru-RU" sz="1100" dirty="0"/>
        </a:p>
      </dgm:t>
    </dgm:pt>
    <dgm:pt modelId="{21932C13-46C1-48C5-890D-D367218AFFAB}" type="parTrans" cxnId="{B420010B-F9BD-4640-8151-4CEC07CE6406}">
      <dgm:prSet/>
      <dgm:spPr/>
      <dgm:t>
        <a:bodyPr/>
        <a:lstStyle/>
        <a:p>
          <a:endParaRPr lang="ru-RU"/>
        </a:p>
      </dgm:t>
    </dgm:pt>
    <dgm:pt modelId="{E1EC6F8D-3869-43C6-A283-29B6E61305AC}" type="sibTrans" cxnId="{B420010B-F9BD-4640-8151-4CEC07CE6406}">
      <dgm:prSet/>
      <dgm:spPr/>
      <dgm:t>
        <a:bodyPr/>
        <a:lstStyle/>
        <a:p>
          <a:endParaRPr lang="ru-RU"/>
        </a:p>
      </dgm:t>
    </dgm:pt>
    <dgm:pt modelId="{77BFFDB3-CB42-429A-9D57-483546EAF669}">
      <dgm:prSet custT="1"/>
      <dgm:spPr/>
      <dgm:t>
        <a:bodyPr/>
        <a:lstStyle/>
        <a:p>
          <a:r>
            <a:rPr lang="ru-RU" sz="1100" dirty="0" smtClean="0"/>
            <a:t>в) обеспечить понимание детьми смысла выполнения режимных процессов; </a:t>
          </a:r>
          <a:endParaRPr lang="ru-RU" sz="1100" dirty="0"/>
        </a:p>
      </dgm:t>
    </dgm:pt>
    <dgm:pt modelId="{01EDA1D2-807F-4E3E-8591-611CBEFC538E}" type="parTrans" cxnId="{65B3C23E-8A87-4036-BC21-11746D753BBE}">
      <dgm:prSet/>
      <dgm:spPr/>
      <dgm:t>
        <a:bodyPr/>
        <a:lstStyle/>
        <a:p>
          <a:endParaRPr lang="ru-RU"/>
        </a:p>
      </dgm:t>
    </dgm:pt>
    <dgm:pt modelId="{53CA4D40-3AE6-4DF7-A108-95001BBF3FF9}" type="sibTrans" cxnId="{65B3C23E-8A87-4036-BC21-11746D753BBE}">
      <dgm:prSet/>
      <dgm:spPr/>
      <dgm:t>
        <a:bodyPr/>
        <a:lstStyle/>
        <a:p>
          <a:endParaRPr lang="ru-RU"/>
        </a:p>
      </dgm:t>
    </dgm:pt>
    <dgm:pt modelId="{E0BFD0FA-D02B-4334-B527-E7482821EC27}">
      <dgm:prSet custT="1"/>
      <dgm:spPr/>
      <dgm:t>
        <a:bodyPr/>
        <a:lstStyle/>
        <a:p>
          <a:r>
            <a:rPr lang="ru-RU" sz="1100" dirty="0" smtClean="0"/>
            <a:t>г) воспитывать у детей потребность в самостоятельной двигательной активности. </a:t>
          </a:r>
          <a:endParaRPr lang="ru-RU" sz="1100" dirty="0"/>
        </a:p>
      </dgm:t>
    </dgm:pt>
    <dgm:pt modelId="{6F8B0F2D-AAE3-47F2-B87D-A8C60F593DA0}" type="parTrans" cxnId="{D3DAE6D9-6B69-41BF-A26E-FA3FE1E4E918}">
      <dgm:prSet/>
      <dgm:spPr/>
      <dgm:t>
        <a:bodyPr/>
        <a:lstStyle/>
        <a:p>
          <a:endParaRPr lang="ru-RU"/>
        </a:p>
      </dgm:t>
    </dgm:pt>
    <dgm:pt modelId="{6257B5C4-744E-4397-9C39-4FF155E52AE7}" type="sibTrans" cxnId="{D3DAE6D9-6B69-41BF-A26E-FA3FE1E4E918}">
      <dgm:prSet/>
      <dgm:spPr/>
      <dgm:t>
        <a:bodyPr/>
        <a:lstStyle/>
        <a:p>
          <a:endParaRPr lang="ru-RU"/>
        </a:p>
      </dgm:t>
    </dgm:pt>
    <dgm:pt modelId="{F4E6DD0E-33BF-4CE9-A08E-2C3272F84B1D}" type="pres">
      <dgm:prSet presAssocID="{FA447DAC-A48C-4A51-A06C-902A10BA923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9DBA203-51BF-48FE-B88E-58D9F46A8C6E}" type="pres">
      <dgm:prSet presAssocID="{DDAD7667-FF47-40B4-9D80-4932CBDCFF1D}" presName="composite" presStyleCnt="0"/>
      <dgm:spPr/>
    </dgm:pt>
    <dgm:pt modelId="{BCA8C05C-CA02-4869-8CCB-FBEB27581197}" type="pres">
      <dgm:prSet presAssocID="{DDAD7667-FF47-40B4-9D80-4932CBDCFF1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3DD18C-C78F-40A2-8B9C-2AFFD40A716A}" type="pres">
      <dgm:prSet presAssocID="{DDAD7667-FF47-40B4-9D80-4932CBDCFF1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DB52B5-69A3-4602-BFB0-3D337C59A5EB}" type="pres">
      <dgm:prSet presAssocID="{61206485-A8B4-409E-B614-77D3F574F6D1}" presName="sp" presStyleCnt="0"/>
      <dgm:spPr/>
    </dgm:pt>
    <dgm:pt modelId="{317744D3-3D14-4E65-B434-B16A74077605}" type="pres">
      <dgm:prSet presAssocID="{4DFDD55D-DCB0-49CF-B13E-EB7AF830CCFC}" presName="composite" presStyleCnt="0"/>
      <dgm:spPr/>
    </dgm:pt>
    <dgm:pt modelId="{71E2056D-676C-4FB3-AA22-086495BF7B45}" type="pres">
      <dgm:prSet presAssocID="{4DFDD55D-DCB0-49CF-B13E-EB7AF830CCF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2C9097-3A5C-4A2F-AE14-C273D2ABF3DC}" type="pres">
      <dgm:prSet presAssocID="{4DFDD55D-DCB0-49CF-B13E-EB7AF830CCFC}" presName="descendantText" presStyleLbl="alignAcc1" presStyleIdx="1" presStyleCnt="3" custScaleY="3006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A29A55-B5C5-41AF-B7D6-AFAE92A75187}" type="pres">
      <dgm:prSet presAssocID="{2D6F57CC-CCD0-4A03-A37D-EBAE1AA6E22F}" presName="sp" presStyleCnt="0"/>
      <dgm:spPr/>
    </dgm:pt>
    <dgm:pt modelId="{F06D5BAC-5720-48C8-A06F-D964FA62A07B}" type="pres">
      <dgm:prSet presAssocID="{804C5C87-CE7C-4277-86DA-3C470D0A369C}" presName="composite" presStyleCnt="0"/>
      <dgm:spPr/>
    </dgm:pt>
    <dgm:pt modelId="{981439F9-4816-48BF-B92A-1DB0DF255303}" type="pres">
      <dgm:prSet presAssocID="{804C5C87-CE7C-4277-86DA-3C470D0A369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3167B7-F173-4536-B619-C0688E7AFC8F}" type="pres">
      <dgm:prSet presAssocID="{804C5C87-CE7C-4277-86DA-3C470D0A369C}" presName="descendantText" presStyleLbl="alignAcc1" presStyleIdx="2" presStyleCnt="3" custScaleY="2387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970F23-4ADD-45CA-9B0B-A797D5BE174F}" type="presOf" srcId="{804C5C87-CE7C-4277-86DA-3C470D0A369C}" destId="{981439F9-4816-48BF-B92A-1DB0DF255303}" srcOrd="0" destOrd="0" presId="urn:microsoft.com/office/officeart/2005/8/layout/chevron2"/>
    <dgm:cxn modelId="{29C29F2B-BA16-4D43-B081-47BC5346E59C}" type="presOf" srcId="{F41CDA42-F71B-45C7-BDB1-DA8B59F499F3}" destId="{793167B7-F173-4536-B619-C0688E7AFC8F}" srcOrd="0" destOrd="2" presId="urn:microsoft.com/office/officeart/2005/8/layout/chevron2"/>
    <dgm:cxn modelId="{66162E85-38FD-45B6-A88D-52D604560BBA}" srcId="{FA447DAC-A48C-4A51-A06C-902A10BA9233}" destId="{804C5C87-CE7C-4277-86DA-3C470D0A369C}" srcOrd="2" destOrd="0" parTransId="{55C7AA5B-4AEA-4537-A655-F85F58214D91}" sibTransId="{5D3CF68B-F1DB-421F-A352-E33CCCE85307}"/>
    <dgm:cxn modelId="{EF5B8F49-ACFA-4E5F-89EB-5C1AB19CEA3B}" srcId="{4DFDD55D-DCB0-49CF-B13E-EB7AF830CCFC}" destId="{FF00B00D-5304-47D9-870A-AFD6F17ADB22}" srcOrd="0" destOrd="0" parTransId="{99A0C2F5-7DCD-49F0-99A6-84C6ABAB2AD4}" sibTransId="{23225003-2F08-4C41-B331-962F634871DB}"/>
    <dgm:cxn modelId="{BFD2B08E-5D40-4FEC-87C4-F411CB095720}" type="presOf" srcId="{4DFDD55D-DCB0-49CF-B13E-EB7AF830CCFC}" destId="{71E2056D-676C-4FB3-AA22-086495BF7B45}" srcOrd="0" destOrd="0" presId="urn:microsoft.com/office/officeart/2005/8/layout/chevron2"/>
    <dgm:cxn modelId="{7DCC5031-726E-4B5C-9A5C-12B57A17ACDE}" type="presOf" srcId="{D15357A3-5C04-4DDA-9028-3C6A2A2A03D5}" destId="{562C9097-3A5C-4A2F-AE14-C273D2ABF3DC}" srcOrd="0" destOrd="2" presId="urn:microsoft.com/office/officeart/2005/8/layout/chevron2"/>
    <dgm:cxn modelId="{8986D860-5EE5-4EA0-B2D9-E379CFBA6C67}" srcId="{FA447DAC-A48C-4A51-A06C-902A10BA9233}" destId="{4DFDD55D-DCB0-49CF-B13E-EB7AF830CCFC}" srcOrd="1" destOrd="0" parTransId="{3FBBAD5B-7C31-4F38-AEBF-9A7E815B600E}" sibTransId="{2D6F57CC-CCD0-4A03-A37D-EBAE1AA6E22F}"/>
    <dgm:cxn modelId="{DC5DDD23-7F1C-4BFC-B089-249BDF5445A0}" type="presOf" srcId="{FA447DAC-A48C-4A51-A06C-902A10BA9233}" destId="{F4E6DD0E-33BF-4CE9-A08E-2C3272F84B1D}" srcOrd="0" destOrd="0" presId="urn:microsoft.com/office/officeart/2005/8/layout/chevron2"/>
    <dgm:cxn modelId="{65B3C23E-8A87-4036-BC21-11746D753BBE}" srcId="{4DFDD55D-DCB0-49CF-B13E-EB7AF830CCFC}" destId="{77BFFDB3-CB42-429A-9D57-483546EAF669}" srcOrd="3" destOrd="0" parTransId="{01EDA1D2-807F-4E3E-8591-611CBEFC538E}" sibTransId="{53CA4D40-3AE6-4DF7-A108-95001BBF3FF9}"/>
    <dgm:cxn modelId="{793D07C0-3C77-4BE7-8A71-EC86300B4576}" type="presOf" srcId="{29304FF1-0C2D-4989-9A1B-73A83097E6A8}" destId="{793167B7-F173-4536-B619-C0688E7AFC8F}" srcOrd="0" destOrd="1" presId="urn:microsoft.com/office/officeart/2005/8/layout/chevron2"/>
    <dgm:cxn modelId="{D3DAE6D9-6B69-41BF-A26E-FA3FE1E4E918}" srcId="{4DFDD55D-DCB0-49CF-B13E-EB7AF830CCFC}" destId="{E0BFD0FA-D02B-4334-B527-E7482821EC27}" srcOrd="4" destOrd="0" parTransId="{6F8B0F2D-AAE3-47F2-B87D-A8C60F593DA0}" sibTransId="{6257B5C4-744E-4397-9C39-4FF155E52AE7}"/>
    <dgm:cxn modelId="{331A2E70-64DA-4CAB-9277-B93E581B51C9}" type="presOf" srcId="{25ED3DEA-2E5F-41BC-B0FE-1D1DC3AD890E}" destId="{793167B7-F173-4536-B619-C0688E7AFC8F}" srcOrd="0" destOrd="5" presId="urn:microsoft.com/office/officeart/2005/8/layout/chevron2"/>
    <dgm:cxn modelId="{2D9503AE-0784-4A90-AF3F-33BBA77DD9D5}" srcId="{804C5C87-CE7C-4277-86DA-3C470D0A369C}" destId="{3FF88D21-5A8A-41C9-8A9C-8B06FB189E77}" srcOrd="3" destOrd="0" parTransId="{BDAC30F8-4C26-46BE-B8FC-C70EE46288F0}" sibTransId="{5721DC9E-D83B-4920-A165-0700CEE358F5}"/>
    <dgm:cxn modelId="{0C23E6B2-04AD-4D81-BC07-C15D094764CD}" type="presOf" srcId="{8AB71DAC-8F5C-4505-BCE8-89D622F5DDB8}" destId="{562C9097-3A5C-4A2F-AE14-C273D2ABF3DC}" srcOrd="0" destOrd="1" presId="urn:microsoft.com/office/officeart/2005/8/layout/chevron2"/>
    <dgm:cxn modelId="{CECFF987-29EE-4A1B-8C11-B37960BD8B87}" type="presOf" srcId="{900DEF71-FB01-456E-A056-7209E6C13DF0}" destId="{793167B7-F173-4536-B619-C0688E7AFC8F}" srcOrd="0" destOrd="0" presId="urn:microsoft.com/office/officeart/2005/8/layout/chevron2"/>
    <dgm:cxn modelId="{10D13C7C-7F31-42B7-8A87-C90106A14C79}" type="presOf" srcId="{BACCFB37-92A8-4B04-A371-6CA07FB9B838}" destId="{793167B7-F173-4536-B619-C0688E7AFC8F}" srcOrd="0" destOrd="4" presId="urn:microsoft.com/office/officeart/2005/8/layout/chevron2"/>
    <dgm:cxn modelId="{AA311241-5388-46D0-B4D5-39080CDF2E9C}" type="presOf" srcId="{35945AAE-2DA4-4B19-8C31-D617CEEE3A04}" destId="{A43DD18C-C78F-40A2-8B9C-2AFFD40A716A}" srcOrd="0" destOrd="0" presId="urn:microsoft.com/office/officeart/2005/8/layout/chevron2"/>
    <dgm:cxn modelId="{3791BAD8-78E4-4305-85E1-3655759EDA2E}" type="presOf" srcId="{FF00B00D-5304-47D9-870A-AFD6F17ADB22}" destId="{562C9097-3A5C-4A2F-AE14-C273D2ABF3DC}" srcOrd="0" destOrd="0" presId="urn:microsoft.com/office/officeart/2005/8/layout/chevron2"/>
    <dgm:cxn modelId="{DD5228AC-BB9B-4E29-A2C3-D87A6B5E4572}" srcId="{804C5C87-CE7C-4277-86DA-3C470D0A369C}" destId="{F41CDA42-F71B-45C7-BDB1-DA8B59F499F3}" srcOrd="2" destOrd="0" parTransId="{04781744-0B98-4F72-9536-24ACD4DC7359}" sibTransId="{9C27FB78-0A31-46A5-A256-625ABFCBE14D}"/>
    <dgm:cxn modelId="{E738DF4D-C5E8-41D7-9A84-F8E1C2DBABCE}" srcId="{4DFDD55D-DCB0-49CF-B13E-EB7AF830CCFC}" destId="{8AB71DAC-8F5C-4505-BCE8-89D622F5DDB8}" srcOrd="1" destOrd="0" parTransId="{6091BE36-2B7D-4FC1-8EDC-C072FA3DDB31}" sibTransId="{3B6282DB-0F1D-4049-82D1-8D77AC865350}"/>
    <dgm:cxn modelId="{C4169150-E7E6-4654-86A9-2E3A295CF588}" type="presOf" srcId="{E0BFD0FA-D02B-4334-B527-E7482821EC27}" destId="{562C9097-3A5C-4A2F-AE14-C273D2ABF3DC}" srcOrd="0" destOrd="4" presId="urn:microsoft.com/office/officeart/2005/8/layout/chevron2"/>
    <dgm:cxn modelId="{F3F352DC-4305-4D5B-953E-3538835C09B1}" type="presOf" srcId="{3FF88D21-5A8A-41C9-8A9C-8B06FB189E77}" destId="{793167B7-F173-4536-B619-C0688E7AFC8F}" srcOrd="0" destOrd="3" presId="urn:microsoft.com/office/officeart/2005/8/layout/chevron2"/>
    <dgm:cxn modelId="{B420010B-F9BD-4640-8151-4CEC07CE6406}" srcId="{4DFDD55D-DCB0-49CF-B13E-EB7AF830CCFC}" destId="{D15357A3-5C04-4DDA-9028-3C6A2A2A03D5}" srcOrd="2" destOrd="0" parTransId="{21932C13-46C1-48C5-890D-D367218AFFAB}" sibTransId="{E1EC6F8D-3869-43C6-A283-29B6E61305AC}"/>
    <dgm:cxn modelId="{4F785EC9-F9D4-4814-B6BF-1A194F3DE4A9}" srcId="{804C5C87-CE7C-4277-86DA-3C470D0A369C}" destId="{29304FF1-0C2D-4989-9A1B-73A83097E6A8}" srcOrd="1" destOrd="0" parTransId="{A954FD69-6E77-4321-8118-9BA19B0D057A}" sibTransId="{4ED21C74-66FC-4EBA-878D-CECD354DCC4F}"/>
    <dgm:cxn modelId="{E1B8F5A8-E621-418A-984F-C6615147B913}" type="presOf" srcId="{77BFFDB3-CB42-429A-9D57-483546EAF669}" destId="{562C9097-3A5C-4A2F-AE14-C273D2ABF3DC}" srcOrd="0" destOrd="3" presId="urn:microsoft.com/office/officeart/2005/8/layout/chevron2"/>
    <dgm:cxn modelId="{9C4B5DB2-E921-4DAA-8FCE-01F642A05C50}" srcId="{804C5C87-CE7C-4277-86DA-3C470D0A369C}" destId="{BACCFB37-92A8-4B04-A371-6CA07FB9B838}" srcOrd="4" destOrd="0" parTransId="{0E99DD61-E24C-4226-BAEA-B4D602E3663A}" sibTransId="{43675DA5-B9B4-451A-A8B8-8B1C2E26EE51}"/>
    <dgm:cxn modelId="{100245A4-3279-43F3-B3C5-8DA60A915C64}" srcId="{804C5C87-CE7C-4277-86DA-3C470D0A369C}" destId="{25ED3DEA-2E5F-41BC-B0FE-1D1DC3AD890E}" srcOrd="5" destOrd="0" parTransId="{AB62E05F-65DA-48A4-91B6-34FCDE1895A4}" sibTransId="{BF86873F-1B73-45F8-8523-36592F6715BB}"/>
    <dgm:cxn modelId="{39774570-3B72-4B72-8842-15286E44442F}" type="presOf" srcId="{DDAD7667-FF47-40B4-9D80-4932CBDCFF1D}" destId="{BCA8C05C-CA02-4869-8CCB-FBEB27581197}" srcOrd="0" destOrd="0" presId="urn:microsoft.com/office/officeart/2005/8/layout/chevron2"/>
    <dgm:cxn modelId="{5EC50BC4-1C75-46A8-B0EB-A6904F22E4F5}" srcId="{FA447DAC-A48C-4A51-A06C-902A10BA9233}" destId="{DDAD7667-FF47-40B4-9D80-4932CBDCFF1D}" srcOrd="0" destOrd="0" parTransId="{BA5EAD8C-5A2D-4011-A555-033DAAA3EEC3}" sibTransId="{61206485-A8B4-409E-B614-77D3F574F6D1}"/>
    <dgm:cxn modelId="{3FC6E47A-2829-44D8-B8E0-A7B209545CEC}" srcId="{804C5C87-CE7C-4277-86DA-3C470D0A369C}" destId="{900DEF71-FB01-456E-A056-7209E6C13DF0}" srcOrd="0" destOrd="0" parTransId="{25C49B91-65DF-49E8-8B0B-89367A7836E6}" sibTransId="{0BA16D44-984D-4BB3-97C9-31684269537D}"/>
    <dgm:cxn modelId="{975DFDB4-62C0-491E-AA58-38C06CCBD60E}" srcId="{DDAD7667-FF47-40B4-9D80-4932CBDCFF1D}" destId="{35945AAE-2DA4-4B19-8C31-D617CEEE3A04}" srcOrd="0" destOrd="0" parTransId="{F35A6810-26ED-4FC1-A6C2-164946A0E0B7}" sibTransId="{68A13241-4349-4022-80E7-4E292E842F5A}"/>
    <dgm:cxn modelId="{787D617E-635C-47BC-884A-03B15D115776}" type="presParOf" srcId="{F4E6DD0E-33BF-4CE9-A08E-2C3272F84B1D}" destId="{89DBA203-51BF-48FE-B88E-58D9F46A8C6E}" srcOrd="0" destOrd="0" presId="urn:microsoft.com/office/officeart/2005/8/layout/chevron2"/>
    <dgm:cxn modelId="{7A361588-08CA-4A74-8296-9CC8D3C8F3D0}" type="presParOf" srcId="{89DBA203-51BF-48FE-B88E-58D9F46A8C6E}" destId="{BCA8C05C-CA02-4869-8CCB-FBEB27581197}" srcOrd="0" destOrd="0" presId="urn:microsoft.com/office/officeart/2005/8/layout/chevron2"/>
    <dgm:cxn modelId="{F3F9097F-775E-4F2C-8938-2F984E3BBC44}" type="presParOf" srcId="{89DBA203-51BF-48FE-B88E-58D9F46A8C6E}" destId="{A43DD18C-C78F-40A2-8B9C-2AFFD40A716A}" srcOrd="1" destOrd="0" presId="urn:microsoft.com/office/officeart/2005/8/layout/chevron2"/>
    <dgm:cxn modelId="{C312EAB3-8213-444C-88FB-440E14A89606}" type="presParOf" srcId="{F4E6DD0E-33BF-4CE9-A08E-2C3272F84B1D}" destId="{A2DB52B5-69A3-4602-BFB0-3D337C59A5EB}" srcOrd="1" destOrd="0" presId="urn:microsoft.com/office/officeart/2005/8/layout/chevron2"/>
    <dgm:cxn modelId="{C8B55BD4-1364-491D-9EA3-BD0785817E82}" type="presParOf" srcId="{F4E6DD0E-33BF-4CE9-A08E-2C3272F84B1D}" destId="{317744D3-3D14-4E65-B434-B16A74077605}" srcOrd="2" destOrd="0" presId="urn:microsoft.com/office/officeart/2005/8/layout/chevron2"/>
    <dgm:cxn modelId="{6B4D12D4-255B-4CAE-BC6B-9BC2160230B8}" type="presParOf" srcId="{317744D3-3D14-4E65-B434-B16A74077605}" destId="{71E2056D-676C-4FB3-AA22-086495BF7B45}" srcOrd="0" destOrd="0" presId="urn:microsoft.com/office/officeart/2005/8/layout/chevron2"/>
    <dgm:cxn modelId="{D8112703-9807-48D8-A1E9-9A88255D88A5}" type="presParOf" srcId="{317744D3-3D14-4E65-B434-B16A74077605}" destId="{562C9097-3A5C-4A2F-AE14-C273D2ABF3DC}" srcOrd="1" destOrd="0" presId="urn:microsoft.com/office/officeart/2005/8/layout/chevron2"/>
    <dgm:cxn modelId="{3752032A-B1D8-4A2D-829F-C002FAE9D77B}" type="presParOf" srcId="{F4E6DD0E-33BF-4CE9-A08E-2C3272F84B1D}" destId="{9FA29A55-B5C5-41AF-B7D6-AFAE92A75187}" srcOrd="3" destOrd="0" presId="urn:microsoft.com/office/officeart/2005/8/layout/chevron2"/>
    <dgm:cxn modelId="{79A015CF-9238-426D-B812-FE724E691852}" type="presParOf" srcId="{F4E6DD0E-33BF-4CE9-A08E-2C3272F84B1D}" destId="{F06D5BAC-5720-48C8-A06F-D964FA62A07B}" srcOrd="4" destOrd="0" presId="urn:microsoft.com/office/officeart/2005/8/layout/chevron2"/>
    <dgm:cxn modelId="{D092151D-892A-4BD4-83CF-17E9FB048BDB}" type="presParOf" srcId="{F06D5BAC-5720-48C8-A06F-D964FA62A07B}" destId="{981439F9-4816-48BF-B92A-1DB0DF255303}" srcOrd="0" destOrd="0" presId="urn:microsoft.com/office/officeart/2005/8/layout/chevron2"/>
    <dgm:cxn modelId="{EBC1DD15-DA16-4EA1-9F2F-99F2F7FD8C15}" type="presParOf" srcId="{F06D5BAC-5720-48C8-A06F-D964FA62A07B}" destId="{793167B7-F173-4536-B619-C0688E7AFC8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8A5D30-D146-47F5-8D49-64DF18E5446A}" type="doc">
      <dgm:prSet loTypeId="urn:microsoft.com/office/officeart/2005/8/layout/bProcess2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C9FF35B-8E13-4158-87A2-3177E861C41E}">
      <dgm:prSet phldrT="[Текст]" custT="1"/>
      <dgm:spPr/>
      <dgm:t>
        <a:bodyPr/>
        <a:lstStyle/>
        <a:p>
          <a:r>
            <a:rPr lang="ru-RU" sz="1200" dirty="0" smtClean="0"/>
            <a:t>Укороченное время пребывания в группе  в адаптационный период </a:t>
          </a:r>
          <a:endParaRPr lang="ru-RU" sz="1200" dirty="0"/>
        </a:p>
      </dgm:t>
    </dgm:pt>
    <dgm:pt modelId="{5F00FEA6-3F6C-4E3E-ADD3-07D20E768A22}" type="parTrans" cxnId="{274A423B-5642-4D78-A2C6-945CC49D24F1}">
      <dgm:prSet/>
      <dgm:spPr/>
      <dgm:t>
        <a:bodyPr/>
        <a:lstStyle/>
        <a:p>
          <a:endParaRPr lang="ru-RU"/>
        </a:p>
      </dgm:t>
    </dgm:pt>
    <dgm:pt modelId="{5F12CC11-569B-48D9-9718-64A775B67B9B}" type="sibTrans" cxnId="{274A423B-5642-4D78-A2C6-945CC49D24F1}">
      <dgm:prSet/>
      <dgm:spPr/>
      <dgm:t>
        <a:bodyPr/>
        <a:lstStyle/>
        <a:p>
          <a:endParaRPr lang="ru-RU"/>
        </a:p>
      </dgm:t>
    </dgm:pt>
    <dgm:pt modelId="{3CBC9B6F-C1FB-4025-8700-4640329F7554}">
      <dgm:prSet phldrT="[Текст]" custT="1"/>
      <dgm:spPr/>
      <dgm:t>
        <a:bodyPr/>
        <a:lstStyle/>
        <a:p>
          <a:r>
            <a:rPr lang="ru-RU" sz="1200" dirty="0" smtClean="0"/>
            <a:t>Алгоритм «я одеваюсь»,  «учимся складывать свои вещи»,….</a:t>
          </a:r>
          <a:endParaRPr lang="ru-RU" sz="1200" dirty="0"/>
        </a:p>
      </dgm:t>
    </dgm:pt>
    <dgm:pt modelId="{495B0970-A048-4C2A-8E41-D82EB4DEFD45}" type="parTrans" cxnId="{C050B2DE-131D-44FD-8A49-0A945AD5B584}">
      <dgm:prSet/>
      <dgm:spPr/>
      <dgm:t>
        <a:bodyPr/>
        <a:lstStyle/>
        <a:p>
          <a:endParaRPr lang="ru-RU"/>
        </a:p>
      </dgm:t>
    </dgm:pt>
    <dgm:pt modelId="{F18F5083-C000-42B6-950E-35CC814D7083}" type="sibTrans" cxnId="{C050B2DE-131D-44FD-8A49-0A945AD5B584}">
      <dgm:prSet/>
      <dgm:spPr/>
      <dgm:t>
        <a:bodyPr/>
        <a:lstStyle/>
        <a:p>
          <a:endParaRPr lang="ru-RU"/>
        </a:p>
      </dgm:t>
    </dgm:pt>
    <dgm:pt modelId="{677B12DC-D85F-4B4D-BDB3-9A6AB3A80871}">
      <dgm:prSet phldrT="[Текст]" custT="1"/>
      <dgm:spPr/>
      <dgm:t>
        <a:bodyPr/>
        <a:lstStyle/>
        <a:p>
          <a:r>
            <a:rPr lang="ru-RU" sz="1200" dirty="0" smtClean="0"/>
            <a:t>беседы</a:t>
          </a:r>
          <a:endParaRPr lang="ru-RU" sz="1200" dirty="0"/>
        </a:p>
      </dgm:t>
    </dgm:pt>
    <dgm:pt modelId="{B1D46100-51B9-457E-9164-55F12AA89200}" type="parTrans" cxnId="{ACFF0E7B-6147-4897-A375-9D280D207FD3}">
      <dgm:prSet/>
      <dgm:spPr/>
      <dgm:t>
        <a:bodyPr/>
        <a:lstStyle/>
        <a:p>
          <a:endParaRPr lang="ru-RU"/>
        </a:p>
      </dgm:t>
    </dgm:pt>
    <dgm:pt modelId="{16D39085-A6FD-4894-B569-B240BDA21AC3}" type="sibTrans" cxnId="{ACFF0E7B-6147-4897-A375-9D280D207FD3}">
      <dgm:prSet/>
      <dgm:spPr/>
      <dgm:t>
        <a:bodyPr/>
        <a:lstStyle/>
        <a:p>
          <a:endParaRPr lang="ru-RU"/>
        </a:p>
      </dgm:t>
    </dgm:pt>
    <dgm:pt modelId="{E4EE8AF5-4553-4DA9-8D00-0AAADA9CA86E}">
      <dgm:prSet phldrT="[Текст]" custT="1"/>
      <dgm:spPr/>
      <dgm:t>
        <a:bodyPr/>
        <a:lstStyle/>
        <a:p>
          <a:r>
            <a:rPr lang="ru-RU" sz="1200" dirty="0" smtClean="0"/>
            <a:t>консультации</a:t>
          </a:r>
          <a:endParaRPr lang="ru-RU" sz="1200" dirty="0"/>
        </a:p>
      </dgm:t>
    </dgm:pt>
    <dgm:pt modelId="{02EE11F2-20D3-43E4-888C-2FF81E547B86}" type="parTrans" cxnId="{9134C85E-8E2E-4018-ABD2-27D50EE79BA1}">
      <dgm:prSet/>
      <dgm:spPr/>
      <dgm:t>
        <a:bodyPr/>
        <a:lstStyle/>
        <a:p>
          <a:endParaRPr lang="ru-RU"/>
        </a:p>
      </dgm:t>
    </dgm:pt>
    <dgm:pt modelId="{63D36364-EEC3-4F84-976B-7D0B8E816D6B}" type="sibTrans" cxnId="{9134C85E-8E2E-4018-ABD2-27D50EE79BA1}">
      <dgm:prSet/>
      <dgm:spPr/>
      <dgm:t>
        <a:bodyPr/>
        <a:lstStyle/>
        <a:p>
          <a:endParaRPr lang="ru-RU"/>
        </a:p>
      </dgm:t>
    </dgm:pt>
    <dgm:pt modelId="{E3361102-0A37-4276-9EFD-1E69266616DE}">
      <dgm:prSet phldrT="[Текст]" custT="1"/>
      <dgm:spPr/>
      <dgm:t>
        <a:bodyPr/>
        <a:lstStyle/>
        <a:p>
          <a:r>
            <a:rPr lang="ru-RU" sz="1800" dirty="0" smtClean="0"/>
            <a:t>Детский сад</a:t>
          </a:r>
          <a:endParaRPr lang="ru-RU" sz="1800" dirty="0"/>
        </a:p>
      </dgm:t>
    </dgm:pt>
    <dgm:pt modelId="{44799DA6-5E53-4690-8F47-0E0514A0F424}" type="parTrans" cxnId="{20B6B106-F6A6-4E30-8ACC-6A99AE0D9780}">
      <dgm:prSet/>
      <dgm:spPr/>
      <dgm:t>
        <a:bodyPr/>
        <a:lstStyle/>
        <a:p>
          <a:endParaRPr lang="ru-RU"/>
        </a:p>
      </dgm:t>
    </dgm:pt>
    <dgm:pt modelId="{4CE7AE78-6B4E-4BCD-B377-FC0DC0749215}" type="sibTrans" cxnId="{20B6B106-F6A6-4E30-8ACC-6A99AE0D9780}">
      <dgm:prSet/>
      <dgm:spPr/>
      <dgm:t>
        <a:bodyPr/>
        <a:lstStyle/>
        <a:p>
          <a:endParaRPr lang="ru-RU"/>
        </a:p>
      </dgm:t>
    </dgm:pt>
    <dgm:pt modelId="{60D4519E-DE3B-4044-B2F8-6B83AE6CF707}">
      <dgm:prSet phldrT="[Текст]" custT="1"/>
      <dgm:spPr/>
      <dgm:t>
        <a:bodyPr/>
        <a:lstStyle/>
        <a:p>
          <a:r>
            <a:rPr lang="ru-RU" sz="1200" dirty="0" smtClean="0"/>
            <a:t>Родительские собрания</a:t>
          </a:r>
          <a:endParaRPr lang="ru-RU" sz="1200" dirty="0"/>
        </a:p>
      </dgm:t>
    </dgm:pt>
    <dgm:pt modelId="{7C95CBB1-17E7-4A4E-8CE2-5B54DD0B56A8}" type="parTrans" cxnId="{08378CE3-90F3-422E-9F78-022D1B8937B8}">
      <dgm:prSet/>
      <dgm:spPr/>
      <dgm:t>
        <a:bodyPr/>
        <a:lstStyle/>
        <a:p>
          <a:endParaRPr lang="ru-RU"/>
        </a:p>
      </dgm:t>
    </dgm:pt>
    <dgm:pt modelId="{0DE88A5E-175B-4B0B-A205-4BA7830FB1B5}" type="sibTrans" cxnId="{08378CE3-90F3-422E-9F78-022D1B8937B8}">
      <dgm:prSet/>
      <dgm:spPr/>
      <dgm:t>
        <a:bodyPr/>
        <a:lstStyle/>
        <a:p>
          <a:endParaRPr lang="ru-RU"/>
        </a:p>
      </dgm:t>
    </dgm:pt>
    <dgm:pt modelId="{44A46EB8-3656-41C7-8259-565BDA8B55D0}">
      <dgm:prSet phldrT="[Текст]" custT="1"/>
      <dgm:spPr/>
      <dgm:t>
        <a:bodyPr/>
        <a:lstStyle/>
        <a:p>
          <a:r>
            <a:rPr lang="ru-RU" sz="1100" dirty="0" smtClean="0"/>
            <a:t>выставки</a:t>
          </a:r>
          <a:endParaRPr lang="ru-RU" sz="1100" dirty="0"/>
        </a:p>
      </dgm:t>
    </dgm:pt>
    <dgm:pt modelId="{3F8620CE-6C40-4245-BBB7-BE4843BD25E4}" type="parTrans" cxnId="{7DBE64D4-4D6B-40F8-8255-42BAB7350ABC}">
      <dgm:prSet/>
      <dgm:spPr/>
      <dgm:t>
        <a:bodyPr/>
        <a:lstStyle/>
        <a:p>
          <a:endParaRPr lang="ru-RU"/>
        </a:p>
      </dgm:t>
    </dgm:pt>
    <dgm:pt modelId="{862AF7A3-59A6-4A30-BFAD-BC084900BF72}" type="sibTrans" cxnId="{7DBE64D4-4D6B-40F8-8255-42BAB7350ABC}">
      <dgm:prSet/>
      <dgm:spPr/>
      <dgm:t>
        <a:bodyPr/>
        <a:lstStyle/>
        <a:p>
          <a:endParaRPr lang="ru-RU"/>
        </a:p>
      </dgm:t>
    </dgm:pt>
    <dgm:pt modelId="{852F6031-4BDE-495F-ABFD-05C99AB832D4}">
      <dgm:prSet phldrT="[Текст]" custT="1"/>
      <dgm:spPr/>
      <dgm:t>
        <a:bodyPr/>
        <a:lstStyle/>
        <a:p>
          <a:r>
            <a:rPr lang="ru-RU" sz="1200" dirty="0" smtClean="0"/>
            <a:t>Папки передвижки</a:t>
          </a:r>
          <a:endParaRPr lang="ru-RU" sz="1200" dirty="0"/>
        </a:p>
      </dgm:t>
    </dgm:pt>
    <dgm:pt modelId="{B7D36D0B-4991-452F-AB85-347B09F86192}" type="parTrans" cxnId="{69441267-7B6F-400C-A304-BBE6C97AD7F8}">
      <dgm:prSet/>
      <dgm:spPr/>
      <dgm:t>
        <a:bodyPr/>
        <a:lstStyle/>
        <a:p>
          <a:endParaRPr lang="ru-RU"/>
        </a:p>
      </dgm:t>
    </dgm:pt>
    <dgm:pt modelId="{E2A331A6-69C2-4573-B677-262A4D05898A}" type="sibTrans" cxnId="{69441267-7B6F-400C-A304-BBE6C97AD7F8}">
      <dgm:prSet/>
      <dgm:spPr/>
      <dgm:t>
        <a:bodyPr/>
        <a:lstStyle/>
        <a:p>
          <a:endParaRPr lang="ru-RU"/>
        </a:p>
      </dgm:t>
    </dgm:pt>
    <dgm:pt modelId="{55A16FF7-BEB1-42DE-813A-0C2982FD208C}">
      <dgm:prSet phldrT="[Текст]"/>
      <dgm:spPr/>
      <dgm:t>
        <a:bodyPr/>
        <a:lstStyle/>
        <a:p>
          <a:r>
            <a:rPr lang="ru-RU" dirty="0" smtClean="0"/>
            <a:t>Присутствие родителей во время адаптационного периода в группе</a:t>
          </a:r>
          <a:endParaRPr lang="ru-RU" dirty="0"/>
        </a:p>
      </dgm:t>
    </dgm:pt>
    <dgm:pt modelId="{F8D0F0AB-7C91-4150-85BF-50D48CC7E3CA}" type="parTrans" cxnId="{73567682-9BBF-4A1B-83DE-C67AF78724D3}">
      <dgm:prSet/>
      <dgm:spPr/>
      <dgm:t>
        <a:bodyPr/>
        <a:lstStyle/>
        <a:p>
          <a:endParaRPr lang="ru-RU"/>
        </a:p>
      </dgm:t>
    </dgm:pt>
    <dgm:pt modelId="{A09F478D-F4E1-4A30-9A99-D83870AEB4B6}" type="sibTrans" cxnId="{73567682-9BBF-4A1B-83DE-C67AF78724D3}">
      <dgm:prSet/>
      <dgm:spPr/>
      <dgm:t>
        <a:bodyPr/>
        <a:lstStyle/>
        <a:p>
          <a:endParaRPr lang="ru-RU"/>
        </a:p>
      </dgm:t>
    </dgm:pt>
    <dgm:pt modelId="{A811CA6C-DF85-474E-8B6C-DB4A91D4D04A}" type="pres">
      <dgm:prSet presAssocID="{5F8A5D30-D146-47F5-8D49-64DF18E5446A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C69EDCC9-6EA3-4ACC-B52F-3487373F75B5}" type="pres">
      <dgm:prSet presAssocID="{3C9FF35B-8E13-4158-87A2-3177E861C41E}" presName="firstNode" presStyleLbl="node1" presStyleIdx="0" presStyleCnt="9" custScaleX="137933" custScaleY="125760" custLinFactNeighborX="31287" custLinFactNeighborY="209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29DB7C-C655-45F1-8AC1-5021C0F15683}" type="pres">
      <dgm:prSet presAssocID="{5F12CC11-569B-48D9-9718-64A775B67B9B}" presName="sibTrans" presStyleLbl="sibTrans2D1" presStyleIdx="0" presStyleCnt="8" custAng="7976696" custScaleX="451969" custLinFactX="800000" custLinFactNeighborX="871963" custLinFactNeighborY="57478"/>
      <dgm:spPr/>
      <dgm:t>
        <a:bodyPr/>
        <a:lstStyle/>
        <a:p>
          <a:endParaRPr lang="ru-RU"/>
        </a:p>
      </dgm:t>
    </dgm:pt>
    <dgm:pt modelId="{ED7972E0-F329-4288-89D6-8FAF3284F3D0}" type="pres">
      <dgm:prSet presAssocID="{3CBC9B6F-C1FB-4025-8700-4640329F7554}" presName="middleNode" presStyleCnt="0"/>
      <dgm:spPr/>
    </dgm:pt>
    <dgm:pt modelId="{F1B9F011-E012-4B44-9471-BDB1C2BCD058}" type="pres">
      <dgm:prSet presAssocID="{3CBC9B6F-C1FB-4025-8700-4640329F7554}" presName="padding" presStyleLbl="node1" presStyleIdx="0" presStyleCnt="9"/>
      <dgm:spPr/>
    </dgm:pt>
    <dgm:pt modelId="{7EE56337-A779-4ECB-918A-D43E37778D85}" type="pres">
      <dgm:prSet presAssocID="{3CBC9B6F-C1FB-4025-8700-4640329F7554}" presName="shape" presStyleLbl="node1" presStyleIdx="1" presStyleCnt="9" custScaleX="191283" custScaleY="181134" custLinFactNeighborX="-11391" custLinFactNeighborY="-17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ABB9E2-FE17-4304-8F9E-200B14A96C96}" type="pres">
      <dgm:prSet presAssocID="{F18F5083-C000-42B6-950E-35CC814D7083}" presName="sibTrans" presStyleLbl="sibTrans2D1" presStyleIdx="1" presStyleCnt="8" custAng="7989654" custScaleX="508706" custLinFactX="500000" custLinFactY="-72013" custLinFactNeighborX="590448" custLinFactNeighborY="-100000"/>
      <dgm:spPr/>
      <dgm:t>
        <a:bodyPr/>
        <a:lstStyle/>
        <a:p>
          <a:endParaRPr lang="ru-RU"/>
        </a:p>
      </dgm:t>
    </dgm:pt>
    <dgm:pt modelId="{9674A00E-5461-47D9-AD53-50C2B28F5CEB}" type="pres">
      <dgm:prSet presAssocID="{677B12DC-D85F-4B4D-BDB3-9A6AB3A80871}" presName="middleNode" presStyleCnt="0"/>
      <dgm:spPr/>
    </dgm:pt>
    <dgm:pt modelId="{0CC8A6C0-36F8-4AC7-B28B-4EEFE036A027}" type="pres">
      <dgm:prSet presAssocID="{677B12DC-D85F-4B4D-BDB3-9A6AB3A80871}" presName="padding" presStyleLbl="node1" presStyleIdx="1" presStyleCnt="9"/>
      <dgm:spPr/>
    </dgm:pt>
    <dgm:pt modelId="{BD1B4946-6E38-42F1-9CEB-13EDE15B54A5}" type="pres">
      <dgm:prSet presAssocID="{677B12DC-D85F-4B4D-BDB3-9A6AB3A80871}" presName="shape" presStyleLbl="node1" presStyleIdx="2" presStyleCnt="9" custScaleX="186249" custScaleY="170717" custLinFactNeighborX="65279" custLinFactNeighborY="-358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D2F598-B4D1-46E2-80B1-BCE7488D9176}" type="pres">
      <dgm:prSet presAssocID="{16D39085-A6FD-4894-B569-B240BDA21AC3}" presName="sibTrans" presStyleLbl="sibTrans2D1" presStyleIdx="2" presStyleCnt="8" custAng="6799318" custScaleX="705178" custLinFactY="-64170" custLinFactNeighborX="12000" custLinFactNeighborY="-100000"/>
      <dgm:spPr/>
      <dgm:t>
        <a:bodyPr/>
        <a:lstStyle/>
        <a:p>
          <a:endParaRPr lang="ru-RU"/>
        </a:p>
      </dgm:t>
    </dgm:pt>
    <dgm:pt modelId="{2EC3007C-2FA4-4B03-BFF2-EE8636BA14C4}" type="pres">
      <dgm:prSet presAssocID="{E4EE8AF5-4553-4DA9-8D00-0AAADA9CA86E}" presName="middleNode" presStyleCnt="0"/>
      <dgm:spPr/>
    </dgm:pt>
    <dgm:pt modelId="{426DD81C-D009-475C-BCC7-9FD330721D5C}" type="pres">
      <dgm:prSet presAssocID="{E4EE8AF5-4553-4DA9-8D00-0AAADA9CA86E}" presName="padding" presStyleLbl="node1" presStyleIdx="2" presStyleCnt="9"/>
      <dgm:spPr/>
    </dgm:pt>
    <dgm:pt modelId="{51FACB70-03F4-4A31-B3E6-28958D35445F}" type="pres">
      <dgm:prSet presAssocID="{E4EE8AF5-4553-4DA9-8D00-0AAADA9CA86E}" presName="shape" presStyleLbl="node1" presStyleIdx="3" presStyleCnt="9" custScaleX="153487" custScaleY="130709" custLinFactNeighborX="-4589" custLinFactNeighborY="21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5CDC1B-1449-4824-A59F-902EBAF766F8}" type="pres">
      <dgm:prSet presAssocID="{63D36364-EEC3-4F84-976B-7D0B8E816D6B}" presName="sibTrans" presStyleLbl="sibTrans2D1" presStyleIdx="3" presStyleCnt="8" custAng="10800000" custScaleX="501217"/>
      <dgm:spPr/>
      <dgm:t>
        <a:bodyPr/>
        <a:lstStyle/>
        <a:p>
          <a:endParaRPr lang="ru-RU"/>
        </a:p>
      </dgm:t>
    </dgm:pt>
    <dgm:pt modelId="{0BD2A808-9378-45CF-AD7F-C507795EAE35}" type="pres">
      <dgm:prSet presAssocID="{E3361102-0A37-4276-9EFD-1E69266616DE}" presName="middleNode" presStyleCnt="0"/>
      <dgm:spPr/>
    </dgm:pt>
    <dgm:pt modelId="{F142FECE-8CBD-4752-A3D2-E399A01CA2E5}" type="pres">
      <dgm:prSet presAssocID="{E3361102-0A37-4276-9EFD-1E69266616DE}" presName="padding" presStyleLbl="node1" presStyleIdx="3" presStyleCnt="9"/>
      <dgm:spPr/>
    </dgm:pt>
    <dgm:pt modelId="{14EC6F32-82E5-4554-99B4-D30A03DC122C}" type="pres">
      <dgm:prSet presAssocID="{E3361102-0A37-4276-9EFD-1E69266616DE}" presName="shape" presStyleLbl="node1" presStyleIdx="4" presStyleCnt="9" custScaleX="164931" custScaleY="1477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7F16B1-D088-4EA0-B2DA-303E6B3AB784}" type="pres">
      <dgm:prSet presAssocID="{4CE7AE78-6B4E-4BCD-B377-FC0DC0749215}" presName="sibTrans" presStyleLbl="sibTrans2D1" presStyleIdx="4" presStyleCnt="8" custScaleX="408447"/>
      <dgm:spPr/>
      <dgm:t>
        <a:bodyPr/>
        <a:lstStyle/>
        <a:p>
          <a:endParaRPr lang="ru-RU"/>
        </a:p>
      </dgm:t>
    </dgm:pt>
    <dgm:pt modelId="{DF1B4FC0-8CAE-4305-9705-44F672D21AA2}" type="pres">
      <dgm:prSet presAssocID="{60D4519E-DE3B-4044-B2F8-6B83AE6CF707}" presName="middleNode" presStyleCnt="0"/>
      <dgm:spPr/>
    </dgm:pt>
    <dgm:pt modelId="{EB42EF12-F4DD-4949-A25F-5D051F5F6C9C}" type="pres">
      <dgm:prSet presAssocID="{60D4519E-DE3B-4044-B2F8-6B83AE6CF707}" presName="padding" presStyleLbl="node1" presStyleIdx="4" presStyleCnt="9"/>
      <dgm:spPr/>
    </dgm:pt>
    <dgm:pt modelId="{38894D95-3A09-4745-88E0-C059B5D712B2}" type="pres">
      <dgm:prSet presAssocID="{60D4519E-DE3B-4044-B2F8-6B83AE6CF707}" presName="shape" presStyleLbl="node1" presStyleIdx="5" presStyleCnt="9" custScaleX="179868" custScaleY="181515" custLinFactNeighborX="-4092" custLinFactNeighborY="-351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FE16B7-91AC-491B-BEB2-91224C749EEE}" type="pres">
      <dgm:prSet presAssocID="{0DE88A5E-175B-4B0B-A205-4BA7830FB1B5}" presName="sibTrans" presStyleLbl="sibTrans2D1" presStyleIdx="5" presStyleCnt="8" custAng="20270001" custScaleX="344676" custLinFactX="100000" custLinFactY="200000" custLinFactNeighborX="156859" custLinFactNeighborY="206981"/>
      <dgm:spPr/>
      <dgm:t>
        <a:bodyPr/>
        <a:lstStyle/>
        <a:p>
          <a:endParaRPr lang="ru-RU"/>
        </a:p>
      </dgm:t>
    </dgm:pt>
    <dgm:pt modelId="{4DBBEAD5-F014-4238-9361-7A9E23FE0AFF}" type="pres">
      <dgm:prSet presAssocID="{44A46EB8-3656-41C7-8259-565BDA8B55D0}" presName="middleNode" presStyleCnt="0"/>
      <dgm:spPr/>
    </dgm:pt>
    <dgm:pt modelId="{C4FE027A-1137-44BF-B1C8-0BD9F9D632CB}" type="pres">
      <dgm:prSet presAssocID="{44A46EB8-3656-41C7-8259-565BDA8B55D0}" presName="padding" presStyleLbl="node1" presStyleIdx="5" presStyleCnt="9"/>
      <dgm:spPr/>
    </dgm:pt>
    <dgm:pt modelId="{F7768FB1-CFFB-4E81-BCFC-F710E74D1FDA}" type="pres">
      <dgm:prSet presAssocID="{44A46EB8-3656-41C7-8259-565BDA8B55D0}" presName="shape" presStyleLbl="node1" presStyleIdx="6" presStyleCnt="9" custScaleX="167128" custScaleY="155689" custLinFactNeighborX="-46170" custLinFactNeighborY="393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C3ADEC-4726-4E27-AF89-1665BBE1E546}" type="pres">
      <dgm:prSet presAssocID="{862AF7A3-59A6-4A30-BFAD-BC084900BF72}" presName="sibTrans" presStyleLbl="sibTrans2D1" presStyleIdx="6" presStyleCnt="8" custAng="15335224" custScaleX="529920" custLinFactX="-600000" custLinFactNeighborX="-683794" custLinFactNeighborY="58011"/>
      <dgm:spPr/>
      <dgm:t>
        <a:bodyPr/>
        <a:lstStyle/>
        <a:p>
          <a:endParaRPr lang="ru-RU"/>
        </a:p>
      </dgm:t>
    </dgm:pt>
    <dgm:pt modelId="{3C01700C-1F2B-4BBB-87C5-7A84C39B245E}" type="pres">
      <dgm:prSet presAssocID="{852F6031-4BDE-495F-ABFD-05C99AB832D4}" presName="middleNode" presStyleCnt="0"/>
      <dgm:spPr/>
    </dgm:pt>
    <dgm:pt modelId="{5632E75A-9308-4F56-A73D-4BDF61F1F650}" type="pres">
      <dgm:prSet presAssocID="{852F6031-4BDE-495F-ABFD-05C99AB832D4}" presName="padding" presStyleLbl="node1" presStyleIdx="6" presStyleCnt="9"/>
      <dgm:spPr/>
    </dgm:pt>
    <dgm:pt modelId="{DB6743CC-75E0-49F6-8F16-8BC0F75E8375}" type="pres">
      <dgm:prSet presAssocID="{852F6031-4BDE-495F-ABFD-05C99AB832D4}" presName="shape" presStyleLbl="node1" presStyleIdx="7" presStyleCnt="9" custScaleX="147044" custScaleY="155795" custLinFactNeighborX="-13662" custLinFactNeighborY="13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69EF8A-3E8F-47F9-850A-541332CF1653}" type="pres">
      <dgm:prSet presAssocID="{E2A331A6-69C2-4573-B677-262A4D05898A}" presName="sibTrans" presStyleLbl="sibTrans2D1" presStyleIdx="7" presStyleCnt="8" custAng="18599178" custScaleX="497575" custLinFactX="-516639" custLinFactNeighborX="-600000" custLinFactNeighborY="-10404"/>
      <dgm:spPr/>
      <dgm:t>
        <a:bodyPr/>
        <a:lstStyle/>
        <a:p>
          <a:endParaRPr lang="ru-RU"/>
        </a:p>
      </dgm:t>
    </dgm:pt>
    <dgm:pt modelId="{33E2067C-D513-4EBB-BA5A-2A405C62806D}" type="pres">
      <dgm:prSet presAssocID="{55A16FF7-BEB1-42DE-813A-0C2982FD208C}" presName="lastNode" presStyleLbl="node1" presStyleIdx="8" presStyleCnt="9" custLinFactNeighborX="-60120" custLinFactNeighborY="-103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9441267-7B6F-400C-A304-BBE6C97AD7F8}" srcId="{5F8A5D30-D146-47F5-8D49-64DF18E5446A}" destId="{852F6031-4BDE-495F-ABFD-05C99AB832D4}" srcOrd="7" destOrd="0" parTransId="{B7D36D0B-4991-452F-AB85-347B09F86192}" sibTransId="{E2A331A6-69C2-4573-B677-262A4D05898A}"/>
    <dgm:cxn modelId="{EADE4D82-B06D-417A-A0EC-F33082403BF9}" type="presOf" srcId="{E4EE8AF5-4553-4DA9-8D00-0AAADA9CA86E}" destId="{51FACB70-03F4-4A31-B3E6-28958D35445F}" srcOrd="0" destOrd="0" presId="urn:microsoft.com/office/officeart/2005/8/layout/bProcess2"/>
    <dgm:cxn modelId="{F562E433-D354-4E17-A59C-FD2D5341E6E1}" type="presOf" srcId="{63D36364-EEC3-4F84-976B-7D0B8E816D6B}" destId="{285CDC1B-1449-4824-A59F-902EBAF766F8}" srcOrd="0" destOrd="0" presId="urn:microsoft.com/office/officeart/2005/8/layout/bProcess2"/>
    <dgm:cxn modelId="{9134C85E-8E2E-4018-ABD2-27D50EE79BA1}" srcId="{5F8A5D30-D146-47F5-8D49-64DF18E5446A}" destId="{E4EE8AF5-4553-4DA9-8D00-0AAADA9CA86E}" srcOrd="3" destOrd="0" parTransId="{02EE11F2-20D3-43E4-888C-2FF81E547B86}" sibTransId="{63D36364-EEC3-4F84-976B-7D0B8E816D6B}"/>
    <dgm:cxn modelId="{20B6B106-F6A6-4E30-8ACC-6A99AE0D9780}" srcId="{5F8A5D30-D146-47F5-8D49-64DF18E5446A}" destId="{E3361102-0A37-4276-9EFD-1E69266616DE}" srcOrd="4" destOrd="0" parTransId="{44799DA6-5E53-4690-8F47-0E0514A0F424}" sibTransId="{4CE7AE78-6B4E-4BCD-B377-FC0DC0749215}"/>
    <dgm:cxn modelId="{9CBD11AB-57F6-48E6-B2A4-D054C062B159}" type="presOf" srcId="{55A16FF7-BEB1-42DE-813A-0C2982FD208C}" destId="{33E2067C-D513-4EBB-BA5A-2A405C62806D}" srcOrd="0" destOrd="0" presId="urn:microsoft.com/office/officeart/2005/8/layout/bProcess2"/>
    <dgm:cxn modelId="{C050B2DE-131D-44FD-8A49-0A945AD5B584}" srcId="{5F8A5D30-D146-47F5-8D49-64DF18E5446A}" destId="{3CBC9B6F-C1FB-4025-8700-4640329F7554}" srcOrd="1" destOrd="0" parTransId="{495B0970-A048-4C2A-8E41-D82EB4DEFD45}" sibTransId="{F18F5083-C000-42B6-950E-35CC814D7083}"/>
    <dgm:cxn modelId="{33EE43D2-154F-4255-87FD-7BB1AAE66746}" type="presOf" srcId="{E3361102-0A37-4276-9EFD-1E69266616DE}" destId="{14EC6F32-82E5-4554-99B4-D30A03DC122C}" srcOrd="0" destOrd="0" presId="urn:microsoft.com/office/officeart/2005/8/layout/bProcess2"/>
    <dgm:cxn modelId="{695B1C31-73E6-4FA1-A1D5-33CCEB3D3517}" type="presOf" srcId="{862AF7A3-59A6-4A30-BFAD-BC084900BF72}" destId="{C0C3ADEC-4726-4E27-AF89-1665BBE1E546}" srcOrd="0" destOrd="0" presId="urn:microsoft.com/office/officeart/2005/8/layout/bProcess2"/>
    <dgm:cxn modelId="{5C8C5EA4-B053-471F-9B99-CD0449BB417C}" type="presOf" srcId="{5F8A5D30-D146-47F5-8D49-64DF18E5446A}" destId="{A811CA6C-DF85-474E-8B6C-DB4A91D4D04A}" srcOrd="0" destOrd="0" presId="urn:microsoft.com/office/officeart/2005/8/layout/bProcess2"/>
    <dgm:cxn modelId="{6CF04821-E522-4F80-ADF5-39134DEDBE55}" type="presOf" srcId="{677B12DC-D85F-4B4D-BDB3-9A6AB3A80871}" destId="{BD1B4946-6E38-42F1-9CEB-13EDE15B54A5}" srcOrd="0" destOrd="0" presId="urn:microsoft.com/office/officeart/2005/8/layout/bProcess2"/>
    <dgm:cxn modelId="{A328B42A-690E-472A-9061-9971387419C6}" type="presOf" srcId="{60D4519E-DE3B-4044-B2F8-6B83AE6CF707}" destId="{38894D95-3A09-4745-88E0-C059B5D712B2}" srcOrd="0" destOrd="0" presId="urn:microsoft.com/office/officeart/2005/8/layout/bProcess2"/>
    <dgm:cxn modelId="{7C433B2B-F63F-4848-B2F5-483F762A05FF}" type="presOf" srcId="{E2A331A6-69C2-4573-B677-262A4D05898A}" destId="{3D69EF8A-3E8F-47F9-850A-541332CF1653}" srcOrd="0" destOrd="0" presId="urn:microsoft.com/office/officeart/2005/8/layout/bProcess2"/>
    <dgm:cxn modelId="{70E9EC9C-7C39-4DB2-A746-439E15760C19}" type="presOf" srcId="{4CE7AE78-6B4E-4BCD-B377-FC0DC0749215}" destId="{EF7F16B1-D088-4EA0-B2DA-303E6B3AB784}" srcOrd="0" destOrd="0" presId="urn:microsoft.com/office/officeart/2005/8/layout/bProcess2"/>
    <dgm:cxn modelId="{ACFF0E7B-6147-4897-A375-9D280D207FD3}" srcId="{5F8A5D30-D146-47F5-8D49-64DF18E5446A}" destId="{677B12DC-D85F-4B4D-BDB3-9A6AB3A80871}" srcOrd="2" destOrd="0" parTransId="{B1D46100-51B9-457E-9164-55F12AA89200}" sibTransId="{16D39085-A6FD-4894-B569-B240BDA21AC3}"/>
    <dgm:cxn modelId="{64433EAE-B7CC-4971-A351-51946ADE8A98}" type="presOf" srcId="{3CBC9B6F-C1FB-4025-8700-4640329F7554}" destId="{7EE56337-A779-4ECB-918A-D43E37778D85}" srcOrd="0" destOrd="0" presId="urn:microsoft.com/office/officeart/2005/8/layout/bProcess2"/>
    <dgm:cxn modelId="{FEC44310-D526-4F13-B24B-1E1390BB729D}" type="presOf" srcId="{3C9FF35B-8E13-4158-87A2-3177E861C41E}" destId="{C69EDCC9-6EA3-4ACC-B52F-3487373F75B5}" srcOrd="0" destOrd="0" presId="urn:microsoft.com/office/officeart/2005/8/layout/bProcess2"/>
    <dgm:cxn modelId="{0320B204-824C-4A00-BD2B-648175C3FED1}" type="presOf" srcId="{16D39085-A6FD-4894-B569-B240BDA21AC3}" destId="{90D2F598-B4D1-46E2-80B1-BCE7488D9176}" srcOrd="0" destOrd="0" presId="urn:microsoft.com/office/officeart/2005/8/layout/bProcess2"/>
    <dgm:cxn modelId="{7DBE64D4-4D6B-40F8-8255-42BAB7350ABC}" srcId="{5F8A5D30-D146-47F5-8D49-64DF18E5446A}" destId="{44A46EB8-3656-41C7-8259-565BDA8B55D0}" srcOrd="6" destOrd="0" parTransId="{3F8620CE-6C40-4245-BBB7-BE4843BD25E4}" sibTransId="{862AF7A3-59A6-4A30-BFAD-BC084900BF72}"/>
    <dgm:cxn modelId="{C2A693A0-A0D2-4A5A-A6BE-431F33BFAEAB}" type="presOf" srcId="{852F6031-4BDE-495F-ABFD-05C99AB832D4}" destId="{DB6743CC-75E0-49F6-8F16-8BC0F75E8375}" srcOrd="0" destOrd="0" presId="urn:microsoft.com/office/officeart/2005/8/layout/bProcess2"/>
    <dgm:cxn modelId="{274A423B-5642-4D78-A2C6-945CC49D24F1}" srcId="{5F8A5D30-D146-47F5-8D49-64DF18E5446A}" destId="{3C9FF35B-8E13-4158-87A2-3177E861C41E}" srcOrd="0" destOrd="0" parTransId="{5F00FEA6-3F6C-4E3E-ADD3-07D20E768A22}" sibTransId="{5F12CC11-569B-48D9-9718-64A775B67B9B}"/>
    <dgm:cxn modelId="{1A3A6399-ECD7-4209-A114-924AECC053AB}" type="presOf" srcId="{5F12CC11-569B-48D9-9718-64A775B67B9B}" destId="{E429DB7C-C655-45F1-8AC1-5021C0F15683}" srcOrd="0" destOrd="0" presId="urn:microsoft.com/office/officeart/2005/8/layout/bProcess2"/>
    <dgm:cxn modelId="{DF4160C3-53C8-4243-B4A8-F979DA072594}" type="presOf" srcId="{44A46EB8-3656-41C7-8259-565BDA8B55D0}" destId="{F7768FB1-CFFB-4E81-BCFC-F710E74D1FDA}" srcOrd="0" destOrd="0" presId="urn:microsoft.com/office/officeart/2005/8/layout/bProcess2"/>
    <dgm:cxn modelId="{08378CE3-90F3-422E-9F78-022D1B8937B8}" srcId="{5F8A5D30-D146-47F5-8D49-64DF18E5446A}" destId="{60D4519E-DE3B-4044-B2F8-6B83AE6CF707}" srcOrd="5" destOrd="0" parTransId="{7C95CBB1-17E7-4A4E-8CE2-5B54DD0B56A8}" sibTransId="{0DE88A5E-175B-4B0B-A205-4BA7830FB1B5}"/>
    <dgm:cxn modelId="{73567682-9BBF-4A1B-83DE-C67AF78724D3}" srcId="{5F8A5D30-D146-47F5-8D49-64DF18E5446A}" destId="{55A16FF7-BEB1-42DE-813A-0C2982FD208C}" srcOrd="8" destOrd="0" parTransId="{F8D0F0AB-7C91-4150-85BF-50D48CC7E3CA}" sibTransId="{A09F478D-F4E1-4A30-9A99-D83870AEB4B6}"/>
    <dgm:cxn modelId="{02C19040-8DC5-4DF6-9C41-97782E84A120}" type="presOf" srcId="{F18F5083-C000-42B6-950E-35CC814D7083}" destId="{C2ABB9E2-FE17-4304-8F9E-200B14A96C96}" srcOrd="0" destOrd="0" presId="urn:microsoft.com/office/officeart/2005/8/layout/bProcess2"/>
    <dgm:cxn modelId="{06729164-A014-4EEE-82E3-1C9BDEAA5491}" type="presOf" srcId="{0DE88A5E-175B-4B0B-A205-4BA7830FB1B5}" destId="{56FE16B7-91AC-491B-BEB2-91224C749EEE}" srcOrd="0" destOrd="0" presId="urn:microsoft.com/office/officeart/2005/8/layout/bProcess2"/>
    <dgm:cxn modelId="{72880C3A-2586-427F-8915-44931230572D}" type="presParOf" srcId="{A811CA6C-DF85-474E-8B6C-DB4A91D4D04A}" destId="{C69EDCC9-6EA3-4ACC-B52F-3487373F75B5}" srcOrd="0" destOrd="0" presId="urn:microsoft.com/office/officeart/2005/8/layout/bProcess2"/>
    <dgm:cxn modelId="{02BB8EE0-714C-4722-95C3-6261203FB187}" type="presParOf" srcId="{A811CA6C-DF85-474E-8B6C-DB4A91D4D04A}" destId="{E429DB7C-C655-45F1-8AC1-5021C0F15683}" srcOrd="1" destOrd="0" presId="urn:microsoft.com/office/officeart/2005/8/layout/bProcess2"/>
    <dgm:cxn modelId="{5EBB1812-0DC1-4BFB-9EB3-9BDA143EF2C7}" type="presParOf" srcId="{A811CA6C-DF85-474E-8B6C-DB4A91D4D04A}" destId="{ED7972E0-F329-4288-89D6-8FAF3284F3D0}" srcOrd="2" destOrd="0" presId="urn:microsoft.com/office/officeart/2005/8/layout/bProcess2"/>
    <dgm:cxn modelId="{E6F424F9-91ED-4E44-ADFD-20ADA9ABA485}" type="presParOf" srcId="{ED7972E0-F329-4288-89D6-8FAF3284F3D0}" destId="{F1B9F011-E012-4B44-9471-BDB1C2BCD058}" srcOrd="0" destOrd="0" presId="urn:microsoft.com/office/officeart/2005/8/layout/bProcess2"/>
    <dgm:cxn modelId="{40C025DE-4425-4061-A6CF-BB672ADE3CDF}" type="presParOf" srcId="{ED7972E0-F329-4288-89D6-8FAF3284F3D0}" destId="{7EE56337-A779-4ECB-918A-D43E37778D85}" srcOrd="1" destOrd="0" presId="urn:microsoft.com/office/officeart/2005/8/layout/bProcess2"/>
    <dgm:cxn modelId="{1C5115E5-7818-4CBC-A997-1BB9CD50BD14}" type="presParOf" srcId="{A811CA6C-DF85-474E-8B6C-DB4A91D4D04A}" destId="{C2ABB9E2-FE17-4304-8F9E-200B14A96C96}" srcOrd="3" destOrd="0" presId="urn:microsoft.com/office/officeart/2005/8/layout/bProcess2"/>
    <dgm:cxn modelId="{F9C3A9CD-CDCE-4E3B-9C5A-BF2DFB5EDF5C}" type="presParOf" srcId="{A811CA6C-DF85-474E-8B6C-DB4A91D4D04A}" destId="{9674A00E-5461-47D9-AD53-50C2B28F5CEB}" srcOrd="4" destOrd="0" presId="urn:microsoft.com/office/officeart/2005/8/layout/bProcess2"/>
    <dgm:cxn modelId="{AD5AFB4C-FEE6-449A-894C-F156784140E7}" type="presParOf" srcId="{9674A00E-5461-47D9-AD53-50C2B28F5CEB}" destId="{0CC8A6C0-36F8-4AC7-B28B-4EEFE036A027}" srcOrd="0" destOrd="0" presId="urn:microsoft.com/office/officeart/2005/8/layout/bProcess2"/>
    <dgm:cxn modelId="{BD6BE44B-2A3D-4F33-AA28-E35DD91D19F7}" type="presParOf" srcId="{9674A00E-5461-47D9-AD53-50C2B28F5CEB}" destId="{BD1B4946-6E38-42F1-9CEB-13EDE15B54A5}" srcOrd="1" destOrd="0" presId="urn:microsoft.com/office/officeart/2005/8/layout/bProcess2"/>
    <dgm:cxn modelId="{6A6F74D7-E886-4189-8821-EE220F6B715A}" type="presParOf" srcId="{A811CA6C-DF85-474E-8B6C-DB4A91D4D04A}" destId="{90D2F598-B4D1-46E2-80B1-BCE7488D9176}" srcOrd="5" destOrd="0" presId="urn:microsoft.com/office/officeart/2005/8/layout/bProcess2"/>
    <dgm:cxn modelId="{FC7AFC39-F627-4B88-977E-13366E9D61AB}" type="presParOf" srcId="{A811CA6C-DF85-474E-8B6C-DB4A91D4D04A}" destId="{2EC3007C-2FA4-4B03-BFF2-EE8636BA14C4}" srcOrd="6" destOrd="0" presId="urn:microsoft.com/office/officeart/2005/8/layout/bProcess2"/>
    <dgm:cxn modelId="{1491FA57-8CB4-42BD-BFB4-C51E71823E45}" type="presParOf" srcId="{2EC3007C-2FA4-4B03-BFF2-EE8636BA14C4}" destId="{426DD81C-D009-475C-BCC7-9FD330721D5C}" srcOrd="0" destOrd="0" presId="urn:microsoft.com/office/officeart/2005/8/layout/bProcess2"/>
    <dgm:cxn modelId="{1C9F010E-B0E3-427A-8580-27FB7E383637}" type="presParOf" srcId="{2EC3007C-2FA4-4B03-BFF2-EE8636BA14C4}" destId="{51FACB70-03F4-4A31-B3E6-28958D35445F}" srcOrd="1" destOrd="0" presId="urn:microsoft.com/office/officeart/2005/8/layout/bProcess2"/>
    <dgm:cxn modelId="{C87B5A12-340A-48D7-B8EA-E47B8BCD090E}" type="presParOf" srcId="{A811CA6C-DF85-474E-8B6C-DB4A91D4D04A}" destId="{285CDC1B-1449-4824-A59F-902EBAF766F8}" srcOrd="7" destOrd="0" presId="urn:microsoft.com/office/officeart/2005/8/layout/bProcess2"/>
    <dgm:cxn modelId="{C53BC158-842E-4282-92F8-A0E129EE64B4}" type="presParOf" srcId="{A811CA6C-DF85-474E-8B6C-DB4A91D4D04A}" destId="{0BD2A808-9378-45CF-AD7F-C507795EAE35}" srcOrd="8" destOrd="0" presId="urn:microsoft.com/office/officeart/2005/8/layout/bProcess2"/>
    <dgm:cxn modelId="{A8B42EBE-5A41-4F29-878E-BC4F8707B875}" type="presParOf" srcId="{0BD2A808-9378-45CF-AD7F-C507795EAE35}" destId="{F142FECE-8CBD-4752-A3D2-E399A01CA2E5}" srcOrd="0" destOrd="0" presId="urn:microsoft.com/office/officeart/2005/8/layout/bProcess2"/>
    <dgm:cxn modelId="{ED380B15-252B-417B-AF92-F8C8FBF2C199}" type="presParOf" srcId="{0BD2A808-9378-45CF-AD7F-C507795EAE35}" destId="{14EC6F32-82E5-4554-99B4-D30A03DC122C}" srcOrd="1" destOrd="0" presId="urn:microsoft.com/office/officeart/2005/8/layout/bProcess2"/>
    <dgm:cxn modelId="{C14ED382-358B-4429-9654-518C0F183E68}" type="presParOf" srcId="{A811CA6C-DF85-474E-8B6C-DB4A91D4D04A}" destId="{EF7F16B1-D088-4EA0-B2DA-303E6B3AB784}" srcOrd="9" destOrd="0" presId="urn:microsoft.com/office/officeart/2005/8/layout/bProcess2"/>
    <dgm:cxn modelId="{E61F263D-6352-4954-BE70-6EC2AF8147DF}" type="presParOf" srcId="{A811CA6C-DF85-474E-8B6C-DB4A91D4D04A}" destId="{DF1B4FC0-8CAE-4305-9705-44F672D21AA2}" srcOrd="10" destOrd="0" presId="urn:microsoft.com/office/officeart/2005/8/layout/bProcess2"/>
    <dgm:cxn modelId="{CD1AFDED-D11A-4FEF-BA9C-88B871378015}" type="presParOf" srcId="{DF1B4FC0-8CAE-4305-9705-44F672D21AA2}" destId="{EB42EF12-F4DD-4949-A25F-5D051F5F6C9C}" srcOrd="0" destOrd="0" presId="urn:microsoft.com/office/officeart/2005/8/layout/bProcess2"/>
    <dgm:cxn modelId="{28B0A7CF-6087-4C65-B75C-0B324BA77507}" type="presParOf" srcId="{DF1B4FC0-8CAE-4305-9705-44F672D21AA2}" destId="{38894D95-3A09-4745-88E0-C059B5D712B2}" srcOrd="1" destOrd="0" presId="urn:microsoft.com/office/officeart/2005/8/layout/bProcess2"/>
    <dgm:cxn modelId="{8337A92F-9D58-4B75-85B5-6441EC53AF5A}" type="presParOf" srcId="{A811CA6C-DF85-474E-8B6C-DB4A91D4D04A}" destId="{56FE16B7-91AC-491B-BEB2-91224C749EEE}" srcOrd="11" destOrd="0" presId="urn:microsoft.com/office/officeart/2005/8/layout/bProcess2"/>
    <dgm:cxn modelId="{D4C66055-154F-470E-8EEC-2E5F5B845D5E}" type="presParOf" srcId="{A811CA6C-DF85-474E-8B6C-DB4A91D4D04A}" destId="{4DBBEAD5-F014-4238-9361-7A9E23FE0AFF}" srcOrd="12" destOrd="0" presId="urn:microsoft.com/office/officeart/2005/8/layout/bProcess2"/>
    <dgm:cxn modelId="{0408AAAE-7F35-4D9A-93A5-7FA67D30C436}" type="presParOf" srcId="{4DBBEAD5-F014-4238-9361-7A9E23FE0AFF}" destId="{C4FE027A-1137-44BF-B1C8-0BD9F9D632CB}" srcOrd="0" destOrd="0" presId="urn:microsoft.com/office/officeart/2005/8/layout/bProcess2"/>
    <dgm:cxn modelId="{4675BB93-1F4E-418E-B793-3D499F101895}" type="presParOf" srcId="{4DBBEAD5-F014-4238-9361-7A9E23FE0AFF}" destId="{F7768FB1-CFFB-4E81-BCFC-F710E74D1FDA}" srcOrd="1" destOrd="0" presId="urn:microsoft.com/office/officeart/2005/8/layout/bProcess2"/>
    <dgm:cxn modelId="{285ECA93-23E3-4073-9D5E-4F0B2C2414CB}" type="presParOf" srcId="{A811CA6C-DF85-474E-8B6C-DB4A91D4D04A}" destId="{C0C3ADEC-4726-4E27-AF89-1665BBE1E546}" srcOrd="13" destOrd="0" presId="urn:microsoft.com/office/officeart/2005/8/layout/bProcess2"/>
    <dgm:cxn modelId="{6F902BFB-59E8-4218-94A6-36CBB21E899C}" type="presParOf" srcId="{A811CA6C-DF85-474E-8B6C-DB4A91D4D04A}" destId="{3C01700C-1F2B-4BBB-87C5-7A84C39B245E}" srcOrd="14" destOrd="0" presId="urn:microsoft.com/office/officeart/2005/8/layout/bProcess2"/>
    <dgm:cxn modelId="{539BA8AE-8E41-4146-AD4B-1255AF9A1F4E}" type="presParOf" srcId="{3C01700C-1F2B-4BBB-87C5-7A84C39B245E}" destId="{5632E75A-9308-4F56-A73D-4BDF61F1F650}" srcOrd="0" destOrd="0" presId="urn:microsoft.com/office/officeart/2005/8/layout/bProcess2"/>
    <dgm:cxn modelId="{12CE4092-15E8-4299-934A-0A3413B1119F}" type="presParOf" srcId="{3C01700C-1F2B-4BBB-87C5-7A84C39B245E}" destId="{DB6743CC-75E0-49F6-8F16-8BC0F75E8375}" srcOrd="1" destOrd="0" presId="urn:microsoft.com/office/officeart/2005/8/layout/bProcess2"/>
    <dgm:cxn modelId="{EAC6E5B7-84C8-4104-959F-883C38FAFDA2}" type="presParOf" srcId="{A811CA6C-DF85-474E-8B6C-DB4A91D4D04A}" destId="{3D69EF8A-3E8F-47F9-850A-541332CF1653}" srcOrd="15" destOrd="0" presId="urn:microsoft.com/office/officeart/2005/8/layout/bProcess2"/>
    <dgm:cxn modelId="{0A76F125-74A5-4531-B632-52628454278A}" type="presParOf" srcId="{A811CA6C-DF85-474E-8B6C-DB4A91D4D04A}" destId="{33E2067C-D513-4EBB-BA5A-2A405C62806D}" srcOrd="16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0FA213-95ED-4A7F-957B-26489A3A4FC4}">
      <dsp:nvSpPr>
        <dsp:cNvPr id="0" name=""/>
        <dsp:cNvSpPr/>
      </dsp:nvSpPr>
      <dsp:spPr>
        <a:xfrm>
          <a:off x="0" y="517641"/>
          <a:ext cx="6042025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94608A-8572-4219-94FE-47DF76ABD618}">
      <dsp:nvSpPr>
        <dsp:cNvPr id="0" name=""/>
        <dsp:cNvSpPr/>
      </dsp:nvSpPr>
      <dsp:spPr>
        <a:xfrm>
          <a:off x="214537" y="30561"/>
          <a:ext cx="5062401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862" tIns="0" rIns="15986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+mn-lt"/>
            </a:rPr>
            <a:t>I. </a:t>
          </a:r>
          <a:r>
            <a:rPr lang="ru-RU" sz="2800" kern="1200" dirty="0" smtClean="0">
              <a:latin typeface="Gabriola" pitchFamily="82" charset="0"/>
            </a:rPr>
            <a:t>Острая фаза или </a:t>
          </a:r>
          <a:r>
            <a:rPr lang="ru-RU" sz="2800" kern="1200" dirty="0" err="1" smtClean="0">
              <a:latin typeface="Gabriola" pitchFamily="82" charset="0"/>
            </a:rPr>
            <a:t>дезадаптаця</a:t>
          </a:r>
          <a:endParaRPr lang="ru-RU" sz="2800" kern="1200" dirty="0"/>
        </a:p>
      </dsp:txBody>
      <dsp:txXfrm>
        <a:off x="262092" y="78116"/>
        <a:ext cx="4967291" cy="879050"/>
      </dsp:txXfrm>
    </dsp:sp>
    <dsp:sp modelId="{F54E1E1D-B780-45A4-B200-ED3C1315AA4C}">
      <dsp:nvSpPr>
        <dsp:cNvPr id="0" name=""/>
        <dsp:cNvSpPr/>
      </dsp:nvSpPr>
      <dsp:spPr>
        <a:xfrm>
          <a:off x="0" y="2180457"/>
          <a:ext cx="6042025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438D17-EACA-4548-BF22-846C2F3435C2}">
      <dsp:nvSpPr>
        <dsp:cNvPr id="0" name=""/>
        <dsp:cNvSpPr/>
      </dsp:nvSpPr>
      <dsp:spPr>
        <a:xfrm>
          <a:off x="214537" y="1460380"/>
          <a:ext cx="5085874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862" tIns="0" rIns="15986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+mn-lt"/>
            </a:rPr>
            <a:t>II</a:t>
          </a:r>
          <a:r>
            <a:rPr lang="en-US" sz="2800" kern="1200" dirty="0" smtClean="0">
              <a:latin typeface="Gabriola" pitchFamily="82" charset="0"/>
            </a:rPr>
            <a:t>. </a:t>
          </a:r>
          <a:r>
            <a:rPr lang="ru-RU" sz="2800" kern="1200" dirty="0" smtClean="0">
              <a:latin typeface="Gabriola" pitchFamily="82" charset="0"/>
            </a:rPr>
            <a:t>Подострая фаза или собственно адаптация</a:t>
          </a:r>
          <a:endParaRPr lang="ru-RU" sz="2800" kern="1200" dirty="0">
            <a:latin typeface="Gabriola" pitchFamily="82" charset="0"/>
          </a:endParaRPr>
        </a:p>
      </dsp:txBody>
      <dsp:txXfrm>
        <a:off x="262092" y="1507935"/>
        <a:ext cx="4990764" cy="879050"/>
      </dsp:txXfrm>
    </dsp:sp>
    <dsp:sp modelId="{B1D50386-71A6-4B94-AA60-34E041EB4533}">
      <dsp:nvSpPr>
        <dsp:cNvPr id="0" name=""/>
        <dsp:cNvSpPr/>
      </dsp:nvSpPr>
      <dsp:spPr>
        <a:xfrm>
          <a:off x="0" y="3511401"/>
          <a:ext cx="6042025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E0F962-31AC-4541-AD9B-A96E6BCAA8C2}">
      <dsp:nvSpPr>
        <dsp:cNvPr id="0" name=""/>
        <dsp:cNvSpPr/>
      </dsp:nvSpPr>
      <dsp:spPr>
        <a:xfrm>
          <a:off x="237566" y="2953314"/>
          <a:ext cx="5142125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862" tIns="0" rIns="15986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III. </a:t>
          </a:r>
          <a:r>
            <a:rPr lang="ru-RU" sz="2800" kern="1200" dirty="0" smtClean="0">
              <a:latin typeface="Gabriola" pitchFamily="82" charset="0"/>
            </a:rPr>
            <a:t>Фаза компенсации или период   адаптации</a:t>
          </a:r>
          <a:endParaRPr lang="ru-RU" sz="2800" kern="1200" dirty="0">
            <a:latin typeface="Gabriola" pitchFamily="82" charset="0"/>
          </a:endParaRPr>
        </a:p>
      </dsp:txBody>
      <dsp:txXfrm>
        <a:off x="285121" y="3000869"/>
        <a:ext cx="5047015" cy="8790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47E41A-A515-4B68-AF1D-C7BD76BE1346}">
      <dsp:nvSpPr>
        <dsp:cNvPr id="0" name=""/>
        <dsp:cNvSpPr/>
      </dsp:nvSpPr>
      <dsp:spPr>
        <a:xfrm rot="5400000">
          <a:off x="4359212" y="-2182066"/>
          <a:ext cx="1095309" cy="573741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 20-му дню пребывания в </a:t>
          </a:r>
          <a:r>
            <a:rPr lang="ru-RU" sz="1400" kern="1200" dirty="0" err="1" smtClean="0"/>
            <a:t>доу</a:t>
          </a:r>
          <a:r>
            <a:rPr lang="ru-RU" sz="1400" kern="1200" dirty="0" smtClean="0"/>
            <a:t>  нормализуется сон, ребенок нормально ест не отказывается от контактов со сверстниками и взрослыми, сам идет на контакт.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Заболеваемость не более одного раза сроком не более 10-ти дней, без осложнений. Вес без изменений</a:t>
          </a:r>
          <a:endParaRPr lang="ru-RU" sz="1400" kern="1200" dirty="0"/>
        </a:p>
      </dsp:txBody>
      <dsp:txXfrm rot="-5400000">
        <a:off x="2038158" y="192457"/>
        <a:ext cx="5683950" cy="988371"/>
      </dsp:txXfrm>
    </dsp:sp>
    <dsp:sp modelId="{7EE8D98F-F746-4EC2-965E-A1E89702CA47}">
      <dsp:nvSpPr>
        <dsp:cNvPr id="0" name=""/>
        <dsp:cNvSpPr/>
      </dsp:nvSpPr>
      <dsp:spPr>
        <a:xfrm>
          <a:off x="1287" y="2074"/>
          <a:ext cx="2036870" cy="13691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Легкая адаптация</a:t>
          </a:r>
          <a:endParaRPr lang="ru-RU" sz="2800" kern="1200" dirty="0"/>
        </a:p>
      </dsp:txBody>
      <dsp:txXfrm>
        <a:off x="68123" y="68910"/>
        <a:ext cx="1903198" cy="1235464"/>
      </dsp:txXfrm>
    </dsp:sp>
    <dsp:sp modelId="{51AEEDD2-7F6C-4B94-934B-F29FAE160FC4}">
      <dsp:nvSpPr>
        <dsp:cNvPr id="0" name=""/>
        <dsp:cNvSpPr/>
      </dsp:nvSpPr>
      <dsp:spPr>
        <a:xfrm rot="5400000">
          <a:off x="4320072" y="-779628"/>
          <a:ext cx="1095309" cy="580772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Поведенческие реакции восстанавливаются к 30-му дню пребывания в </a:t>
          </a:r>
          <a:r>
            <a:rPr lang="ru-RU" sz="1400" kern="1200" dirty="0" err="1" smtClean="0"/>
            <a:t>доу</a:t>
          </a:r>
          <a:r>
            <a:rPr lang="ru-RU" sz="1400" kern="1200" dirty="0" smtClean="0"/>
            <a:t>. Нервно-психическое развитие насколько замедляется ( замедление речевой активности)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Заболеваемость не более 2-х раза сроком не более 10-ти дней, без осложнений. Вес без изменений или несколько снизился</a:t>
          </a:r>
          <a:endParaRPr lang="ru-RU" sz="1400" kern="1200" dirty="0"/>
        </a:p>
      </dsp:txBody>
      <dsp:txXfrm rot="-5400000">
        <a:off x="1963863" y="1630050"/>
        <a:ext cx="5754260" cy="988371"/>
      </dsp:txXfrm>
    </dsp:sp>
    <dsp:sp modelId="{6FA59F66-8837-44CB-946A-123173D372EB}">
      <dsp:nvSpPr>
        <dsp:cNvPr id="0" name=""/>
        <dsp:cNvSpPr/>
      </dsp:nvSpPr>
      <dsp:spPr>
        <a:xfrm>
          <a:off x="1287" y="1439667"/>
          <a:ext cx="1962574" cy="13691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Средняя адаптация </a:t>
          </a:r>
          <a:endParaRPr lang="ru-RU" sz="2800" kern="1200" dirty="0"/>
        </a:p>
      </dsp:txBody>
      <dsp:txXfrm>
        <a:off x="68123" y="1506503"/>
        <a:ext cx="1828902" cy="1235464"/>
      </dsp:txXfrm>
    </dsp:sp>
    <dsp:sp modelId="{202B29AC-2AF9-4CF4-AB1B-E3803205F290}">
      <dsp:nvSpPr>
        <dsp:cNvPr id="0" name=""/>
        <dsp:cNvSpPr/>
      </dsp:nvSpPr>
      <dsp:spPr>
        <a:xfrm rot="5400000">
          <a:off x="4296951" y="651515"/>
          <a:ext cx="1095309" cy="58206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Характеризуется значительной длительностью ( от двух до шести месяцев и дольше) и тяжестью всех проявлений</a:t>
          </a:r>
          <a:endParaRPr lang="ru-RU" sz="1400" kern="1200" dirty="0"/>
        </a:p>
      </dsp:txBody>
      <dsp:txXfrm rot="-5400000">
        <a:off x="1934292" y="3067644"/>
        <a:ext cx="5767159" cy="988371"/>
      </dsp:txXfrm>
    </dsp:sp>
    <dsp:sp modelId="{9DC985F7-EE1A-4693-98AB-ED21D932EA97}">
      <dsp:nvSpPr>
        <dsp:cNvPr id="0" name=""/>
        <dsp:cNvSpPr/>
      </dsp:nvSpPr>
      <dsp:spPr>
        <a:xfrm>
          <a:off x="1287" y="2877261"/>
          <a:ext cx="1933004" cy="13691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Тяжелая адаптация</a:t>
          </a:r>
          <a:endParaRPr lang="ru-RU" sz="2800" kern="1200" dirty="0"/>
        </a:p>
      </dsp:txBody>
      <dsp:txXfrm>
        <a:off x="68123" y="2944097"/>
        <a:ext cx="1799332" cy="12354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DAE999-9B6E-4272-BACC-0DFF17B9D7DB}">
      <dsp:nvSpPr>
        <dsp:cNvPr id="0" name=""/>
        <dsp:cNvSpPr/>
      </dsp:nvSpPr>
      <dsp:spPr>
        <a:xfrm>
          <a:off x="0" y="2673002"/>
          <a:ext cx="6042025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701E4D-FA69-4E09-AE9F-94F864645303}">
      <dsp:nvSpPr>
        <dsp:cNvPr id="0" name=""/>
        <dsp:cNvSpPr/>
      </dsp:nvSpPr>
      <dsp:spPr>
        <a:xfrm>
          <a:off x="0" y="370653"/>
          <a:ext cx="6042025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FB090D-3468-456C-A5DC-25D6AF8D9933}">
      <dsp:nvSpPr>
        <dsp:cNvPr id="0" name=""/>
        <dsp:cNvSpPr/>
      </dsp:nvSpPr>
      <dsp:spPr>
        <a:xfrm>
          <a:off x="1570926" y="4091"/>
          <a:ext cx="4471098" cy="366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b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Признаки:</a:t>
          </a:r>
          <a:endParaRPr lang="ru-RU" sz="2000" kern="1200" dirty="0"/>
        </a:p>
      </dsp:txBody>
      <dsp:txXfrm>
        <a:off x="1570926" y="4091"/>
        <a:ext cx="4471098" cy="366562"/>
      </dsp:txXfrm>
    </dsp:sp>
    <dsp:sp modelId="{FA0AF1EC-6854-48E2-B1E9-13AEAF67D14C}">
      <dsp:nvSpPr>
        <dsp:cNvPr id="0" name=""/>
        <dsp:cNvSpPr/>
      </dsp:nvSpPr>
      <dsp:spPr>
        <a:xfrm>
          <a:off x="0" y="4091"/>
          <a:ext cx="1570926" cy="366562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</a:t>
          </a:r>
          <a:r>
            <a:rPr lang="ru-RU" sz="2000" kern="1200" dirty="0" smtClean="0"/>
            <a:t>- вариант</a:t>
          </a:r>
          <a:endParaRPr lang="ru-RU" sz="2000" kern="1200" dirty="0"/>
        </a:p>
      </dsp:txBody>
      <dsp:txXfrm>
        <a:off x="17897" y="21988"/>
        <a:ext cx="1535132" cy="348665"/>
      </dsp:txXfrm>
    </dsp:sp>
    <dsp:sp modelId="{977F62A7-5E9A-4621-B229-C61110D0B0EB}">
      <dsp:nvSpPr>
        <dsp:cNvPr id="0" name=""/>
        <dsp:cNvSpPr/>
      </dsp:nvSpPr>
      <dsp:spPr>
        <a:xfrm>
          <a:off x="0" y="657602"/>
          <a:ext cx="6042025" cy="15605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Поведенческие реакции нормализуются к 60-му дню пребывания в </a:t>
          </a:r>
          <a:r>
            <a:rPr lang="ru-RU" sz="1600" kern="1200" dirty="0" err="1" smtClean="0"/>
            <a:t>доу</a:t>
          </a:r>
          <a:r>
            <a:rPr lang="ru-RU" sz="1600" kern="1200" dirty="0" smtClean="0"/>
            <a:t>.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Нервно-психическое состояние отстает от исходного на 1-2 квартала.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Респираторные заболевания-более трех раз сроком  более 10 дней.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Ребенок не растет и не прибывает в весе в течении 1-2 кварталов.</a:t>
          </a:r>
          <a:endParaRPr lang="ru-RU" sz="1600" kern="1200" dirty="0"/>
        </a:p>
      </dsp:txBody>
      <dsp:txXfrm>
        <a:off x="0" y="657602"/>
        <a:ext cx="6042025" cy="1560551"/>
      </dsp:txXfrm>
    </dsp:sp>
    <dsp:sp modelId="{7324CFE4-E6A8-440F-B5DE-940130BBC40F}">
      <dsp:nvSpPr>
        <dsp:cNvPr id="0" name=""/>
        <dsp:cNvSpPr/>
      </dsp:nvSpPr>
      <dsp:spPr>
        <a:xfrm>
          <a:off x="1615369" y="1543829"/>
          <a:ext cx="4261761" cy="1080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b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Признаки:</a:t>
          </a:r>
          <a:endParaRPr lang="ru-RU" sz="2000" kern="1200" dirty="0"/>
        </a:p>
      </dsp:txBody>
      <dsp:txXfrm>
        <a:off x="1615369" y="1543829"/>
        <a:ext cx="4261761" cy="1080376"/>
      </dsp:txXfrm>
    </dsp:sp>
    <dsp:sp modelId="{8338F916-E83D-4EB9-AE1F-B7EB27427D79}">
      <dsp:nvSpPr>
        <dsp:cNvPr id="0" name=""/>
        <dsp:cNvSpPr/>
      </dsp:nvSpPr>
      <dsp:spPr>
        <a:xfrm>
          <a:off x="0" y="2117941"/>
          <a:ext cx="1570926" cy="55863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II-</a:t>
          </a:r>
          <a:r>
            <a:rPr lang="ru-RU" sz="2000" kern="1200" dirty="0" smtClean="0"/>
            <a:t>вариант</a:t>
          </a:r>
          <a:endParaRPr lang="ru-RU" sz="2000" kern="1200" dirty="0"/>
        </a:p>
      </dsp:txBody>
      <dsp:txXfrm>
        <a:off x="27275" y="2145216"/>
        <a:ext cx="1516376" cy="531355"/>
      </dsp:txXfrm>
    </dsp:sp>
    <dsp:sp modelId="{895CD687-8916-4C75-BD30-AF6CA0BB8E10}">
      <dsp:nvSpPr>
        <dsp:cNvPr id="0" name=""/>
        <dsp:cNvSpPr/>
      </dsp:nvSpPr>
      <dsp:spPr>
        <a:xfrm>
          <a:off x="0" y="3029910"/>
          <a:ext cx="6042025" cy="1339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Поведенческие реакции нормализуются к 3-4 </a:t>
          </a:r>
          <a:r>
            <a:rPr lang="ru-RU" sz="1600" kern="1200" dirty="0" err="1" smtClean="0"/>
            <a:t>му</a:t>
          </a:r>
          <a:r>
            <a:rPr lang="ru-RU" sz="1600" kern="1200" dirty="0" smtClean="0"/>
            <a:t> месяцу пребывания в </a:t>
          </a:r>
          <a:r>
            <a:rPr lang="ru-RU" sz="1600" kern="1200" dirty="0" err="1" smtClean="0"/>
            <a:t>доу</a:t>
          </a:r>
          <a:r>
            <a:rPr lang="ru-RU" sz="1600" kern="1200" dirty="0" smtClean="0"/>
            <a:t>.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Нервно-психическое состояние отстает от исходного на 2-3 квартала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Ребенок не растет и не прибывает в весе .</a:t>
          </a:r>
          <a:endParaRPr lang="ru-RU" sz="1600" kern="1200" dirty="0"/>
        </a:p>
      </dsp:txBody>
      <dsp:txXfrm>
        <a:off x="0" y="3029910"/>
        <a:ext cx="6042025" cy="13395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A8C05C-CA02-4869-8CCB-FBEB27581197}">
      <dsp:nvSpPr>
        <dsp:cNvPr id="0" name=""/>
        <dsp:cNvSpPr/>
      </dsp:nvSpPr>
      <dsp:spPr>
        <a:xfrm rot="5400000">
          <a:off x="-134855" y="259719"/>
          <a:ext cx="899035" cy="62932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5000"/>
                <a:satMod val="250000"/>
              </a:schemeClr>
            </a:gs>
          </a:gsLst>
          <a:lin ang="5400000" scaled="1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1.</a:t>
          </a:r>
          <a:endParaRPr lang="ru-RU" sz="1800" kern="1200" dirty="0"/>
        </a:p>
      </dsp:txBody>
      <dsp:txXfrm rot="-5400000">
        <a:off x="1" y="439525"/>
        <a:ext cx="629324" cy="269711"/>
      </dsp:txXfrm>
    </dsp:sp>
    <dsp:sp modelId="{A43DD18C-C78F-40A2-8B9C-2AFFD40A716A}">
      <dsp:nvSpPr>
        <dsp:cNvPr id="0" name=""/>
        <dsp:cNvSpPr/>
      </dsp:nvSpPr>
      <dsp:spPr>
        <a:xfrm rot="5400000">
          <a:off x="3070475" y="-2316287"/>
          <a:ext cx="584372" cy="54666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Создать условия для охраны и укрепления здоровья детей, облегчения периода адаптации к условиям дошкольного учреждения. </a:t>
          </a:r>
          <a:endParaRPr lang="ru-RU" sz="1400" kern="1200" dirty="0"/>
        </a:p>
      </dsp:txBody>
      <dsp:txXfrm rot="-5400000">
        <a:off x="629324" y="153391"/>
        <a:ext cx="5438148" cy="527318"/>
      </dsp:txXfrm>
    </dsp:sp>
    <dsp:sp modelId="{71E2056D-676C-4FB3-AA22-086495BF7B45}">
      <dsp:nvSpPr>
        <dsp:cNvPr id="0" name=""/>
        <dsp:cNvSpPr/>
      </dsp:nvSpPr>
      <dsp:spPr>
        <a:xfrm rot="5400000">
          <a:off x="-134855" y="1626649"/>
          <a:ext cx="899035" cy="62932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5000"/>
                <a:satMod val="250000"/>
              </a:schemeClr>
            </a:gs>
          </a:gsLst>
          <a:lin ang="5400000" scaled="1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2.</a:t>
          </a:r>
          <a:endParaRPr lang="ru-RU" sz="1800" kern="1200" dirty="0"/>
        </a:p>
      </dsp:txBody>
      <dsp:txXfrm rot="-5400000">
        <a:off x="1" y="1806455"/>
        <a:ext cx="629324" cy="269711"/>
      </dsp:txXfrm>
    </dsp:sp>
    <dsp:sp modelId="{562C9097-3A5C-4A2F-AE14-C273D2ABF3DC}">
      <dsp:nvSpPr>
        <dsp:cNvPr id="0" name=""/>
        <dsp:cNvSpPr/>
      </dsp:nvSpPr>
      <dsp:spPr>
        <a:xfrm rot="5400000">
          <a:off x="2484078" y="-949356"/>
          <a:ext cx="1757168" cy="54666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Формировать у детей навыки здорового образа жизни, содействовать полноценному физическому развитию детей: </a:t>
          </a:r>
          <a:endParaRPr lang="ru-R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а) организовать рациональный режим дня в группе, обеспечивающий каждому ребенку физический и психический комфорт; </a:t>
          </a:r>
          <a:endParaRPr lang="ru-R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б) формировать у детей привычку к аккуратности и чистоте, прививать простейшие навыки самообслуживания; </a:t>
          </a:r>
          <a:endParaRPr lang="ru-R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в) обеспечить понимание детьми смысла выполнения режимных процессов; </a:t>
          </a:r>
          <a:endParaRPr lang="ru-R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г) воспитывать у детей потребность в самостоятельной двигательной активности. </a:t>
          </a:r>
          <a:endParaRPr lang="ru-RU" sz="1100" kern="1200" dirty="0"/>
        </a:p>
      </dsp:txBody>
      <dsp:txXfrm rot="-5400000">
        <a:off x="629325" y="991175"/>
        <a:ext cx="5380897" cy="1585612"/>
      </dsp:txXfrm>
    </dsp:sp>
    <dsp:sp modelId="{981439F9-4816-48BF-B92A-1DB0DF255303}">
      <dsp:nvSpPr>
        <dsp:cNvPr id="0" name=""/>
        <dsp:cNvSpPr/>
      </dsp:nvSpPr>
      <dsp:spPr>
        <a:xfrm rot="5400000">
          <a:off x="-134855" y="3084267"/>
          <a:ext cx="899035" cy="62932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5000"/>
                <a:satMod val="250000"/>
              </a:schemeClr>
            </a:gs>
          </a:gsLst>
          <a:lin ang="5400000" scaled="1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3.</a:t>
          </a:r>
          <a:endParaRPr lang="ru-RU" sz="1800" kern="1200" dirty="0"/>
        </a:p>
      </dsp:txBody>
      <dsp:txXfrm rot="-5400000">
        <a:off x="1" y="3264073"/>
        <a:ext cx="629324" cy="269711"/>
      </dsp:txXfrm>
    </dsp:sp>
    <dsp:sp modelId="{793167B7-F173-4536-B619-C0688E7AFC8F}">
      <dsp:nvSpPr>
        <dsp:cNvPr id="0" name=""/>
        <dsp:cNvSpPr/>
      </dsp:nvSpPr>
      <dsp:spPr>
        <a:xfrm rot="5400000">
          <a:off x="2665125" y="508261"/>
          <a:ext cx="1395073" cy="54666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3. Закладывать основы будущей личности: 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а) воспитывать у детей уверенность в самих себе и своих возможностях, развивать активность, инициативность, самостоятельность; 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б) закладывать основы доверительного отношения детей к взрослым, формируя доверие и привязанность к воспитателю; 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в) закладывать основы доброжелательного отношения детей друг к другу; 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г) поддерживать у детей интерес к окружающей действительности; 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д) пробуждать у детей эмоциональную отзывчивость к эстетической стороне окружающей действительности (природа, окружающие предметы, картины, иллюстрации, музыка). </a:t>
          </a:r>
          <a:endParaRPr lang="ru-RU" sz="1000" kern="1200" dirty="0"/>
        </a:p>
      </dsp:txBody>
      <dsp:txXfrm rot="-5400000">
        <a:off x="629324" y="2612164"/>
        <a:ext cx="5398573" cy="125886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9EDCC9-6EA3-4ACC-B52F-3487373F75B5}">
      <dsp:nvSpPr>
        <dsp:cNvPr id="0" name=""/>
        <dsp:cNvSpPr/>
      </dsp:nvSpPr>
      <dsp:spPr>
        <a:xfrm>
          <a:off x="956737" y="215279"/>
          <a:ext cx="1399842" cy="127630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5000"/>
                <a:satMod val="25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Укороченное время пребывания в группе  в адаптационный период </a:t>
          </a:r>
          <a:endParaRPr lang="ru-RU" sz="1200" kern="1200" dirty="0"/>
        </a:p>
      </dsp:txBody>
      <dsp:txXfrm>
        <a:off x="1161739" y="402189"/>
        <a:ext cx="989838" cy="902482"/>
      </dsp:txXfrm>
    </dsp:sp>
    <dsp:sp modelId="{E429DB7C-C655-45F1-8AC1-5021C0F15683}">
      <dsp:nvSpPr>
        <dsp:cNvPr id="0" name=""/>
        <dsp:cNvSpPr/>
      </dsp:nvSpPr>
      <dsp:spPr>
        <a:xfrm rot="19732785">
          <a:off x="2331755" y="1620789"/>
          <a:ext cx="355204" cy="284968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90000"/>
                <a:satMod val="17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5000"/>
                <a:satMod val="250000"/>
              </a:schemeClr>
            </a:gs>
          </a:gsLst>
          <a:lin ang="5400000" scaled="1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EE56337-A779-4ECB-918A-D43E37778D85}">
      <dsp:nvSpPr>
        <dsp:cNvPr id="0" name=""/>
        <dsp:cNvSpPr/>
      </dsp:nvSpPr>
      <dsp:spPr>
        <a:xfrm>
          <a:off x="614611" y="1622537"/>
          <a:ext cx="1294831" cy="122613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5000"/>
                <a:satMod val="25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Алгоритм «я одеваюсь»,  «учимся складывать свои вещи»,….</a:t>
          </a:r>
          <a:endParaRPr lang="ru-RU" sz="1200" kern="1200" dirty="0"/>
        </a:p>
      </dsp:txBody>
      <dsp:txXfrm>
        <a:off x="804235" y="1802100"/>
        <a:ext cx="915583" cy="867004"/>
      </dsp:txXfrm>
    </dsp:sp>
    <dsp:sp modelId="{C2ABB9E2-FE17-4304-8F9E-200B14A96C96}">
      <dsp:nvSpPr>
        <dsp:cNvPr id="0" name=""/>
        <dsp:cNvSpPr/>
      </dsp:nvSpPr>
      <dsp:spPr>
        <a:xfrm rot="17497163">
          <a:off x="2038213" y="2138728"/>
          <a:ext cx="355204" cy="320741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90000"/>
                <a:satMod val="17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5000"/>
                <a:satMod val="250000"/>
              </a:schemeClr>
            </a:gs>
          </a:gsLst>
          <a:lin ang="5400000" scaled="1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D1B4946-6E38-42F1-9CEB-13EDE15B54A5}">
      <dsp:nvSpPr>
        <dsp:cNvPr id="0" name=""/>
        <dsp:cNvSpPr/>
      </dsp:nvSpPr>
      <dsp:spPr>
        <a:xfrm>
          <a:off x="1150643" y="2972543"/>
          <a:ext cx="1260755" cy="115561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5000"/>
                <a:satMod val="25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беседы</a:t>
          </a:r>
          <a:endParaRPr lang="ru-RU" sz="1200" kern="1200" dirty="0"/>
        </a:p>
      </dsp:txBody>
      <dsp:txXfrm>
        <a:off x="1335276" y="3141779"/>
        <a:ext cx="891489" cy="817144"/>
      </dsp:txXfrm>
    </dsp:sp>
    <dsp:sp modelId="{90D2F598-B4D1-46E2-80B1-BCE7488D9176}">
      <dsp:nvSpPr>
        <dsp:cNvPr id="0" name=""/>
        <dsp:cNvSpPr/>
      </dsp:nvSpPr>
      <dsp:spPr>
        <a:xfrm rot="13021756">
          <a:off x="2339196" y="2922519"/>
          <a:ext cx="355204" cy="444618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90000"/>
                <a:satMod val="17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5000"/>
                <a:satMod val="250000"/>
              </a:schemeClr>
            </a:gs>
          </a:gsLst>
          <a:lin ang="5400000" scaled="1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1FACB70-03F4-4A31-B3E6-28958D35445F}">
      <dsp:nvSpPr>
        <dsp:cNvPr id="0" name=""/>
        <dsp:cNvSpPr/>
      </dsp:nvSpPr>
      <dsp:spPr>
        <a:xfrm>
          <a:off x="2604717" y="3435569"/>
          <a:ext cx="1038982" cy="88479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5000"/>
                <a:satMod val="25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консультации</a:t>
          </a:r>
          <a:endParaRPr lang="ru-RU" sz="1200" kern="1200" dirty="0"/>
        </a:p>
      </dsp:txBody>
      <dsp:txXfrm>
        <a:off x="2756872" y="3565144"/>
        <a:ext cx="734672" cy="625644"/>
      </dsp:txXfrm>
    </dsp:sp>
    <dsp:sp modelId="{285CDC1B-1449-4824-A59F-902EBAF766F8}">
      <dsp:nvSpPr>
        <dsp:cNvPr id="0" name=""/>
        <dsp:cNvSpPr/>
      </dsp:nvSpPr>
      <dsp:spPr>
        <a:xfrm rot="10877121">
          <a:off x="2961530" y="3054844"/>
          <a:ext cx="355204" cy="316020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90000"/>
                <a:satMod val="17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5000"/>
                <a:satMod val="250000"/>
              </a:schemeClr>
            </a:gs>
          </a:gsLst>
          <a:lin ang="5400000" scaled="1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4EC6F32-82E5-4554-99B4-D30A03DC122C}">
      <dsp:nvSpPr>
        <dsp:cNvPr id="0" name=""/>
        <dsp:cNvSpPr/>
      </dsp:nvSpPr>
      <dsp:spPr>
        <a:xfrm>
          <a:off x="2597048" y="1993269"/>
          <a:ext cx="1116449" cy="10004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5000"/>
                <a:satMod val="25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Детский сад</a:t>
          </a:r>
          <a:endParaRPr lang="ru-RU" sz="1800" kern="1200" dirty="0"/>
        </a:p>
      </dsp:txBody>
      <dsp:txXfrm>
        <a:off x="2760548" y="2139783"/>
        <a:ext cx="789449" cy="707431"/>
      </dsp:txXfrm>
    </dsp:sp>
    <dsp:sp modelId="{EF7F16B1-D088-4EA0-B2DA-303E6B3AB784}">
      <dsp:nvSpPr>
        <dsp:cNvPr id="0" name=""/>
        <dsp:cNvSpPr/>
      </dsp:nvSpPr>
      <dsp:spPr>
        <a:xfrm rot="21544478">
          <a:off x="2964713" y="1562542"/>
          <a:ext cx="355204" cy="257528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90000"/>
                <a:satMod val="17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5000"/>
                <a:satMod val="250000"/>
              </a:schemeClr>
            </a:gs>
          </a:gsLst>
          <a:lin ang="5400000" scaled="1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8894D95-3A09-4745-88E0-C059B5D712B2}">
      <dsp:nvSpPr>
        <dsp:cNvPr id="0" name=""/>
        <dsp:cNvSpPr/>
      </dsp:nvSpPr>
      <dsp:spPr>
        <a:xfrm>
          <a:off x="2518792" y="164231"/>
          <a:ext cx="1217561" cy="1228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5000"/>
                <a:satMod val="25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Родительские собрания</a:t>
          </a:r>
          <a:endParaRPr lang="ru-RU" sz="1200" kern="1200" dirty="0"/>
        </a:p>
      </dsp:txBody>
      <dsp:txXfrm>
        <a:off x="2697100" y="344171"/>
        <a:ext cx="860945" cy="868829"/>
      </dsp:txXfrm>
    </dsp:sp>
    <dsp:sp modelId="{56FE16B7-91AC-491B-BEB2-91224C749EEE}">
      <dsp:nvSpPr>
        <dsp:cNvPr id="0" name=""/>
        <dsp:cNvSpPr/>
      </dsp:nvSpPr>
      <dsp:spPr>
        <a:xfrm rot="5066379">
          <a:off x="3834700" y="2331099"/>
          <a:ext cx="355204" cy="217320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90000"/>
                <a:satMod val="17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5000"/>
                <a:satMod val="250000"/>
              </a:schemeClr>
            </a:gs>
          </a:gsLst>
          <a:lin ang="5400000" scaled="1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7768FB1-CFFB-4E81-BCFC-F710E74D1FDA}">
      <dsp:nvSpPr>
        <dsp:cNvPr id="0" name=""/>
        <dsp:cNvSpPr/>
      </dsp:nvSpPr>
      <dsp:spPr>
        <a:xfrm>
          <a:off x="3958955" y="668286"/>
          <a:ext cx="1131321" cy="105388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5000"/>
                <a:satMod val="25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выставки</a:t>
          </a:r>
          <a:endParaRPr lang="ru-RU" sz="1100" kern="1200" dirty="0"/>
        </a:p>
      </dsp:txBody>
      <dsp:txXfrm>
        <a:off x="4124633" y="822624"/>
        <a:ext cx="799965" cy="745212"/>
      </dsp:txXfrm>
    </dsp:sp>
    <dsp:sp modelId="{C0C3ADEC-4726-4E27-AF89-1665BBE1E546}">
      <dsp:nvSpPr>
        <dsp:cNvPr id="0" name=""/>
        <dsp:cNvSpPr/>
      </dsp:nvSpPr>
      <dsp:spPr>
        <a:xfrm rot="3886636">
          <a:off x="3648123" y="1813210"/>
          <a:ext cx="355204" cy="334117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90000"/>
                <a:satMod val="17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5000"/>
                <a:satMod val="250000"/>
              </a:schemeClr>
            </a:gs>
          </a:gsLst>
          <a:lin ang="5400000" scaled="1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B6743CC-75E0-49F6-8F16-8BC0F75E8375}">
      <dsp:nvSpPr>
        <dsp:cNvPr id="0" name=""/>
        <dsp:cNvSpPr/>
      </dsp:nvSpPr>
      <dsp:spPr>
        <a:xfrm>
          <a:off x="4246984" y="1820414"/>
          <a:ext cx="995369" cy="105460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5000"/>
                <a:satMod val="25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Папки передвижки</a:t>
          </a:r>
          <a:endParaRPr lang="ru-RU" sz="1200" kern="1200" dirty="0"/>
        </a:p>
      </dsp:txBody>
      <dsp:txXfrm>
        <a:off x="4392752" y="1974857"/>
        <a:ext cx="703833" cy="745720"/>
      </dsp:txXfrm>
    </dsp:sp>
    <dsp:sp modelId="{3D69EF8A-3E8F-47F9-850A-541332CF1653}">
      <dsp:nvSpPr>
        <dsp:cNvPr id="0" name=""/>
        <dsp:cNvSpPr/>
      </dsp:nvSpPr>
      <dsp:spPr>
        <a:xfrm rot="9123914">
          <a:off x="3600632" y="2800765"/>
          <a:ext cx="355204" cy="313723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90000"/>
                <a:satMod val="17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5000"/>
                <a:satMod val="250000"/>
              </a:schemeClr>
            </a:gs>
          </a:gsLst>
          <a:lin ang="5400000" scaled="1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3E2067C-D513-4EBB-BA5A-2A405C62806D}">
      <dsp:nvSpPr>
        <dsp:cNvPr id="0" name=""/>
        <dsp:cNvSpPr/>
      </dsp:nvSpPr>
      <dsp:spPr>
        <a:xfrm>
          <a:off x="3719573" y="3116470"/>
          <a:ext cx="1014871" cy="101487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5000"/>
                <a:satMod val="25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Присутствие родителей во время адаптационного периода в группе</a:t>
          </a:r>
          <a:endParaRPr lang="ru-RU" sz="800" kern="1200" dirty="0"/>
        </a:p>
      </dsp:txBody>
      <dsp:txXfrm>
        <a:off x="3868197" y="3265094"/>
        <a:ext cx="717623" cy="7176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TabList">
  <dgm:title val="Список вкладок"/>
  <dgm:desc val="Служит для отображения непоследовательных или сгруппированных блоков данных. Рекомендуется использовать для списков с текстом уровня 1 небольшого объема. Первый текст уровня 2 отображается рядом с текстом уровня 1, а остальной текст уровня 2 — под текстом уровня 1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CF869-1728-4F2C-8375-B1C97A24FCD4}" type="datetimeFigureOut">
              <a:rPr lang="ru-RU" smtClean="0"/>
              <a:t>03.01.2013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E47F5-4FA8-4E13-9152-A91040220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937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DE47F5-4FA8-4E13-9152-A910402204FD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365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4650" y="1600200"/>
            <a:ext cx="5238750" cy="1600200"/>
          </a:xfrm>
        </p:spPr>
        <p:txBody>
          <a:bodyPr anchor="t" anchorCtr="0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17502" y="3276600"/>
            <a:ext cx="4433047" cy="685800"/>
          </a:xfrm>
        </p:spPr>
        <p:txBody>
          <a:bodyPr>
            <a:normAutofit/>
          </a:bodyPr>
          <a:lstStyle>
            <a:lvl1pPr marL="0" indent="0" algn="l">
              <a:buNone/>
              <a:defRPr sz="1800" spc="100" baseline="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90000"/>
                      </a:schemeClr>
                    </a:gs>
                  </a:gsLst>
                  <a:lin ang="5400000" scaled="0"/>
                </a:gra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8816"/>
            <a:ext cx="2133600" cy="256032"/>
          </a:xfrm>
        </p:spPr>
        <p:txBody>
          <a:bodyPr/>
          <a:lstStyle>
            <a:lvl1pPr algn="l">
              <a:defRPr/>
            </a:lvl1pPr>
          </a:lstStyle>
          <a:p>
            <a:fld id="{1D4DDC20-50E4-4E95-A460-42449395741A}" type="datetimeFigureOut">
              <a:rPr lang="ru-RU" smtClean="0"/>
              <a:t>03.01.2013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63640"/>
            <a:ext cx="2895600" cy="255494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AD6F-8AEE-49B6-AC75-296E7526E2B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reeform 10"/>
          <p:cNvSpPr/>
          <p:nvPr/>
        </p:nvSpPr>
        <p:spPr>
          <a:xfrm flipH="1">
            <a:off x="215153" y="381001"/>
            <a:ext cx="2639924" cy="5029200"/>
          </a:xfrm>
          <a:custGeom>
            <a:avLst/>
            <a:gdLst>
              <a:gd name="connsiteX0" fmla="*/ 0 w 3657600"/>
              <a:gd name="connsiteY0" fmla="*/ 685800 h 1371600"/>
              <a:gd name="connsiteX1" fmla="*/ 1186667 w 3657600"/>
              <a:gd name="connsiteY1" fmla="*/ 43667 h 1371600"/>
              <a:gd name="connsiteX2" fmla="*/ 1828801 w 3657600"/>
              <a:gd name="connsiteY2" fmla="*/ 2 h 1371600"/>
              <a:gd name="connsiteX3" fmla="*/ 2470936 w 3657600"/>
              <a:gd name="connsiteY3" fmla="*/ 43668 h 1371600"/>
              <a:gd name="connsiteX4" fmla="*/ 3657600 w 3657600"/>
              <a:gd name="connsiteY4" fmla="*/ 685806 h 1371600"/>
              <a:gd name="connsiteX5" fmla="*/ 2470934 w 3657600"/>
              <a:gd name="connsiteY5" fmla="*/ 1327941 h 1371600"/>
              <a:gd name="connsiteX6" fmla="*/ 1828799 w 3657600"/>
              <a:gd name="connsiteY6" fmla="*/ 1371606 h 1371600"/>
              <a:gd name="connsiteX7" fmla="*/ 1186664 w 3657600"/>
              <a:gd name="connsiteY7" fmla="*/ 1327940 h 1371600"/>
              <a:gd name="connsiteX8" fmla="*/ 0 w 3657600"/>
              <a:gd name="connsiteY8" fmla="*/ 685803 h 1371600"/>
              <a:gd name="connsiteX9" fmla="*/ 0 w 3657600"/>
              <a:gd name="connsiteY9" fmla="*/ 685800 h 1371600"/>
              <a:gd name="connsiteX0" fmla="*/ 3 w 3672351"/>
              <a:gd name="connsiteY0" fmla="*/ 761447 h 1447253"/>
              <a:gd name="connsiteX1" fmla="*/ 1186670 w 3672351"/>
              <a:gd name="connsiteY1" fmla="*/ 119314 h 1447253"/>
              <a:gd name="connsiteX2" fmla="*/ 1828804 w 3672351"/>
              <a:gd name="connsiteY2" fmla="*/ 75649 h 1447253"/>
              <a:gd name="connsiteX3" fmla="*/ 2470939 w 3672351"/>
              <a:gd name="connsiteY3" fmla="*/ 119315 h 1447253"/>
              <a:gd name="connsiteX4" fmla="*/ 2559427 w 3672351"/>
              <a:gd name="connsiteY4" fmla="*/ 107023 h 1447253"/>
              <a:gd name="connsiteX5" fmla="*/ 3657603 w 3672351"/>
              <a:gd name="connsiteY5" fmla="*/ 761453 h 1447253"/>
              <a:gd name="connsiteX6" fmla="*/ 2470937 w 3672351"/>
              <a:gd name="connsiteY6" fmla="*/ 1403588 h 1447253"/>
              <a:gd name="connsiteX7" fmla="*/ 1828802 w 3672351"/>
              <a:gd name="connsiteY7" fmla="*/ 1447253 h 1447253"/>
              <a:gd name="connsiteX8" fmla="*/ 1186667 w 3672351"/>
              <a:gd name="connsiteY8" fmla="*/ 1403587 h 1447253"/>
              <a:gd name="connsiteX9" fmla="*/ 3 w 3672351"/>
              <a:gd name="connsiteY9" fmla="*/ 761450 h 1447253"/>
              <a:gd name="connsiteX10" fmla="*/ 3 w 3672351"/>
              <a:gd name="connsiteY10" fmla="*/ 761447 h 1447253"/>
              <a:gd name="connsiteX0" fmla="*/ 3 w 3672351"/>
              <a:gd name="connsiteY0" fmla="*/ 761447 h 1447253"/>
              <a:gd name="connsiteX1" fmla="*/ 1186670 w 3672351"/>
              <a:gd name="connsiteY1" fmla="*/ 119314 h 1447253"/>
              <a:gd name="connsiteX2" fmla="*/ 1828804 w 3672351"/>
              <a:gd name="connsiteY2" fmla="*/ 75649 h 1447253"/>
              <a:gd name="connsiteX3" fmla="*/ 2470939 w 3672351"/>
              <a:gd name="connsiteY3" fmla="*/ 119315 h 1447253"/>
              <a:gd name="connsiteX4" fmla="*/ 2559427 w 3672351"/>
              <a:gd name="connsiteY4" fmla="*/ 107023 h 1447253"/>
              <a:gd name="connsiteX5" fmla="*/ 3657603 w 3672351"/>
              <a:gd name="connsiteY5" fmla="*/ 761453 h 1447253"/>
              <a:gd name="connsiteX6" fmla="*/ 2470937 w 3672351"/>
              <a:gd name="connsiteY6" fmla="*/ 1403588 h 1447253"/>
              <a:gd name="connsiteX7" fmla="*/ 1828802 w 3672351"/>
              <a:gd name="connsiteY7" fmla="*/ 1447253 h 1447253"/>
              <a:gd name="connsiteX8" fmla="*/ 1186667 w 3672351"/>
              <a:gd name="connsiteY8" fmla="*/ 1403587 h 1447253"/>
              <a:gd name="connsiteX9" fmla="*/ 3 w 3672351"/>
              <a:gd name="connsiteY9" fmla="*/ 761450 h 1447253"/>
              <a:gd name="connsiteX10" fmla="*/ 3 w 3672351"/>
              <a:gd name="connsiteY10" fmla="*/ 761447 h 1447253"/>
              <a:gd name="connsiteX0" fmla="*/ 3 w 3672351"/>
              <a:gd name="connsiteY0" fmla="*/ 685798 h 2004163"/>
              <a:gd name="connsiteX1" fmla="*/ 1186670 w 3672351"/>
              <a:gd name="connsiteY1" fmla="*/ 43665 h 2004163"/>
              <a:gd name="connsiteX2" fmla="*/ 1828804 w 3672351"/>
              <a:gd name="connsiteY2" fmla="*/ 0 h 2004163"/>
              <a:gd name="connsiteX3" fmla="*/ 2470939 w 3672351"/>
              <a:gd name="connsiteY3" fmla="*/ 43666 h 2004163"/>
              <a:gd name="connsiteX4" fmla="*/ 2559427 w 3672351"/>
              <a:gd name="connsiteY4" fmla="*/ 31374 h 2004163"/>
              <a:gd name="connsiteX5" fmla="*/ 3657603 w 3672351"/>
              <a:gd name="connsiteY5" fmla="*/ 685804 h 2004163"/>
              <a:gd name="connsiteX6" fmla="*/ 2470937 w 3672351"/>
              <a:gd name="connsiteY6" fmla="*/ 1327939 h 2004163"/>
              <a:gd name="connsiteX7" fmla="*/ 1828802 w 3672351"/>
              <a:gd name="connsiteY7" fmla="*/ 1371604 h 2004163"/>
              <a:gd name="connsiteX8" fmla="*/ 1186667 w 3672351"/>
              <a:gd name="connsiteY8" fmla="*/ 1327938 h 2004163"/>
              <a:gd name="connsiteX9" fmla="*/ 3 w 3672351"/>
              <a:gd name="connsiteY9" fmla="*/ 685801 h 2004163"/>
              <a:gd name="connsiteX10" fmla="*/ 3 w 3672351"/>
              <a:gd name="connsiteY10" fmla="*/ 685798 h 2004163"/>
              <a:gd name="connsiteX0" fmla="*/ 3 w 3657603"/>
              <a:gd name="connsiteY0" fmla="*/ 756433 h 1442239"/>
              <a:gd name="connsiteX1" fmla="*/ 1186670 w 3657603"/>
              <a:gd name="connsiteY1" fmla="*/ 114300 h 1442239"/>
              <a:gd name="connsiteX2" fmla="*/ 1828804 w 3657603"/>
              <a:gd name="connsiteY2" fmla="*/ 70635 h 1442239"/>
              <a:gd name="connsiteX3" fmla="*/ 2470939 w 3657603"/>
              <a:gd name="connsiteY3" fmla="*/ 114301 h 1442239"/>
              <a:gd name="connsiteX4" fmla="*/ 3657603 w 3657603"/>
              <a:gd name="connsiteY4" fmla="*/ 756439 h 1442239"/>
              <a:gd name="connsiteX5" fmla="*/ 2470937 w 3657603"/>
              <a:gd name="connsiteY5" fmla="*/ 1398574 h 1442239"/>
              <a:gd name="connsiteX6" fmla="*/ 1828802 w 3657603"/>
              <a:gd name="connsiteY6" fmla="*/ 1442239 h 1442239"/>
              <a:gd name="connsiteX7" fmla="*/ 1186667 w 3657603"/>
              <a:gd name="connsiteY7" fmla="*/ 1398573 h 1442239"/>
              <a:gd name="connsiteX8" fmla="*/ 3 w 3657603"/>
              <a:gd name="connsiteY8" fmla="*/ 756436 h 1442239"/>
              <a:gd name="connsiteX9" fmla="*/ 3 w 3657603"/>
              <a:gd name="connsiteY9" fmla="*/ 756433 h 1442239"/>
              <a:gd name="connsiteX0" fmla="*/ 527758 w 4185358"/>
              <a:gd name="connsiteY0" fmla="*/ 756433 h 1442239"/>
              <a:gd name="connsiteX1" fmla="*/ 1714425 w 4185358"/>
              <a:gd name="connsiteY1" fmla="*/ 114300 h 1442239"/>
              <a:gd name="connsiteX2" fmla="*/ 2356559 w 4185358"/>
              <a:gd name="connsiteY2" fmla="*/ 70635 h 1442239"/>
              <a:gd name="connsiteX3" fmla="*/ 2998694 w 4185358"/>
              <a:gd name="connsiteY3" fmla="*/ 114301 h 1442239"/>
              <a:gd name="connsiteX4" fmla="*/ 4185358 w 4185358"/>
              <a:gd name="connsiteY4" fmla="*/ 756439 h 1442239"/>
              <a:gd name="connsiteX5" fmla="*/ 2998692 w 4185358"/>
              <a:gd name="connsiteY5" fmla="*/ 1398574 h 1442239"/>
              <a:gd name="connsiteX6" fmla="*/ 2356557 w 4185358"/>
              <a:gd name="connsiteY6" fmla="*/ 1442239 h 1442239"/>
              <a:gd name="connsiteX7" fmla="*/ 1714422 w 4185358"/>
              <a:gd name="connsiteY7" fmla="*/ 1398573 h 1442239"/>
              <a:gd name="connsiteX8" fmla="*/ 527758 w 4185358"/>
              <a:gd name="connsiteY8" fmla="*/ 756436 h 1442239"/>
              <a:gd name="connsiteX9" fmla="*/ 527758 w 4185358"/>
              <a:gd name="connsiteY9" fmla="*/ 756433 h 1442239"/>
              <a:gd name="connsiteX0" fmla="*/ 527758 w 4185358"/>
              <a:gd name="connsiteY0" fmla="*/ 685798 h 1731271"/>
              <a:gd name="connsiteX1" fmla="*/ 1714425 w 4185358"/>
              <a:gd name="connsiteY1" fmla="*/ 43665 h 1731271"/>
              <a:gd name="connsiteX2" fmla="*/ 2356559 w 4185358"/>
              <a:gd name="connsiteY2" fmla="*/ 0 h 1731271"/>
              <a:gd name="connsiteX3" fmla="*/ 2998694 w 4185358"/>
              <a:gd name="connsiteY3" fmla="*/ 43666 h 1731271"/>
              <a:gd name="connsiteX4" fmla="*/ 4185358 w 4185358"/>
              <a:gd name="connsiteY4" fmla="*/ 685804 h 1731271"/>
              <a:gd name="connsiteX5" fmla="*/ 2998692 w 4185358"/>
              <a:gd name="connsiteY5" fmla="*/ 1327939 h 1731271"/>
              <a:gd name="connsiteX6" fmla="*/ 2356557 w 4185358"/>
              <a:gd name="connsiteY6" fmla="*/ 1371604 h 1731271"/>
              <a:gd name="connsiteX7" fmla="*/ 1714422 w 4185358"/>
              <a:gd name="connsiteY7" fmla="*/ 1327938 h 1731271"/>
              <a:gd name="connsiteX8" fmla="*/ 527758 w 4185358"/>
              <a:gd name="connsiteY8" fmla="*/ 685801 h 1731271"/>
              <a:gd name="connsiteX9" fmla="*/ 527758 w 4185358"/>
              <a:gd name="connsiteY9" fmla="*/ 685798 h 1731271"/>
              <a:gd name="connsiteX0" fmla="*/ 1174716 w 4832316"/>
              <a:gd name="connsiteY0" fmla="*/ 685798 h 2451847"/>
              <a:gd name="connsiteX1" fmla="*/ 2361383 w 4832316"/>
              <a:gd name="connsiteY1" fmla="*/ 43665 h 2451847"/>
              <a:gd name="connsiteX2" fmla="*/ 3003517 w 4832316"/>
              <a:gd name="connsiteY2" fmla="*/ 0 h 2451847"/>
              <a:gd name="connsiteX3" fmla="*/ 3645652 w 4832316"/>
              <a:gd name="connsiteY3" fmla="*/ 43666 h 2451847"/>
              <a:gd name="connsiteX4" fmla="*/ 4832316 w 4832316"/>
              <a:gd name="connsiteY4" fmla="*/ 685804 h 2451847"/>
              <a:gd name="connsiteX5" fmla="*/ 3645650 w 4832316"/>
              <a:gd name="connsiteY5" fmla="*/ 1327939 h 2451847"/>
              <a:gd name="connsiteX6" fmla="*/ 3003515 w 4832316"/>
              <a:gd name="connsiteY6" fmla="*/ 1371604 h 2451847"/>
              <a:gd name="connsiteX7" fmla="*/ 2361380 w 4832316"/>
              <a:gd name="connsiteY7" fmla="*/ 1327938 h 2451847"/>
              <a:gd name="connsiteX8" fmla="*/ 1174716 w 4832316"/>
              <a:gd name="connsiteY8" fmla="*/ 685801 h 2451847"/>
              <a:gd name="connsiteX9" fmla="*/ 1174716 w 4832316"/>
              <a:gd name="connsiteY9" fmla="*/ 685798 h 2451847"/>
              <a:gd name="connsiteX0" fmla="*/ 1174716 w 5193374"/>
              <a:gd name="connsiteY0" fmla="*/ 685798 h 2451847"/>
              <a:gd name="connsiteX1" fmla="*/ 2361383 w 5193374"/>
              <a:gd name="connsiteY1" fmla="*/ 43665 h 2451847"/>
              <a:gd name="connsiteX2" fmla="*/ 3003517 w 5193374"/>
              <a:gd name="connsiteY2" fmla="*/ 0 h 2451847"/>
              <a:gd name="connsiteX3" fmla="*/ 3645652 w 5193374"/>
              <a:gd name="connsiteY3" fmla="*/ 43666 h 2451847"/>
              <a:gd name="connsiteX4" fmla="*/ 4832316 w 5193374"/>
              <a:gd name="connsiteY4" fmla="*/ 685804 h 2451847"/>
              <a:gd name="connsiteX5" fmla="*/ 3645650 w 5193374"/>
              <a:gd name="connsiteY5" fmla="*/ 1327939 h 2451847"/>
              <a:gd name="connsiteX6" fmla="*/ 3003515 w 5193374"/>
              <a:gd name="connsiteY6" fmla="*/ 1371604 h 2451847"/>
              <a:gd name="connsiteX7" fmla="*/ 2361380 w 5193374"/>
              <a:gd name="connsiteY7" fmla="*/ 1327938 h 2451847"/>
              <a:gd name="connsiteX8" fmla="*/ 1174716 w 5193374"/>
              <a:gd name="connsiteY8" fmla="*/ 685801 h 2451847"/>
              <a:gd name="connsiteX9" fmla="*/ 1174716 w 5193374"/>
              <a:gd name="connsiteY9" fmla="*/ 685798 h 2451847"/>
              <a:gd name="connsiteX0" fmla="*/ 1174716 w 5193374"/>
              <a:gd name="connsiteY0" fmla="*/ 685798 h 3407194"/>
              <a:gd name="connsiteX1" fmla="*/ 2361383 w 5193374"/>
              <a:gd name="connsiteY1" fmla="*/ 43665 h 3407194"/>
              <a:gd name="connsiteX2" fmla="*/ 3003517 w 5193374"/>
              <a:gd name="connsiteY2" fmla="*/ 0 h 3407194"/>
              <a:gd name="connsiteX3" fmla="*/ 3645652 w 5193374"/>
              <a:gd name="connsiteY3" fmla="*/ 43666 h 3407194"/>
              <a:gd name="connsiteX4" fmla="*/ 4832316 w 5193374"/>
              <a:gd name="connsiteY4" fmla="*/ 685804 h 3407194"/>
              <a:gd name="connsiteX5" fmla="*/ 3645650 w 5193374"/>
              <a:gd name="connsiteY5" fmla="*/ 1327939 h 3407194"/>
              <a:gd name="connsiteX6" fmla="*/ 3003515 w 5193374"/>
              <a:gd name="connsiteY6" fmla="*/ 1371604 h 3407194"/>
              <a:gd name="connsiteX7" fmla="*/ 2361380 w 5193374"/>
              <a:gd name="connsiteY7" fmla="*/ 1327938 h 3407194"/>
              <a:gd name="connsiteX8" fmla="*/ 1174716 w 5193374"/>
              <a:gd name="connsiteY8" fmla="*/ 685801 h 3407194"/>
              <a:gd name="connsiteX9" fmla="*/ 1174716 w 5193374"/>
              <a:gd name="connsiteY9" fmla="*/ 685798 h 3407194"/>
              <a:gd name="connsiteX0" fmla="*/ 1174716 w 5193374"/>
              <a:gd name="connsiteY0" fmla="*/ 960216 h 3681612"/>
              <a:gd name="connsiteX1" fmla="*/ 2361383 w 5193374"/>
              <a:gd name="connsiteY1" fmla="*/ 318083 h 3681612"/>
              <a:gd name="connsiteX2" fmla="*/ 3003517 w 5193374"/>
              <a:gd name="connsiteY2" fmla="*/ 274418 h 3681612"/>
              <a:gd name="connsiteX3" fmla="*/ 3645652 w 5193374"/>
              <a:gd name="connsiteY3" fmla="*/ 318084 h 3681612"/>
              <a:gd name="connsiteX4" fmla="*/ 4832316 w 5193374"/>
              <a:gd name="connsiteY4" fmla="*/ 960222 h 3681612"/>
              <a:gd name="connsiteX5" fmla="*/ 3645650 w 5193374"/>
              <a:gd name="connsiteY5" fmla="*/ 1602357 h 3681612"/>
              <a:gd name="connsiteX6" fmla="*/ 3003515 w 5193374"/>
              <a:gd name="connsiteY6" fmla="*/ 1646022 h 3681612"/>
              <a:gd name="connsiteX7" fmla="*/ 2361380 w 5193374"/>
              <a:gd name="connsiteY7" fmla="*/ 1602356 h 3681612"/>
              <a:gd name="connsiteX8" fmla="*/ 1174716 w 5193374"/>
              <a:gd name="connsiteY8" fmla="*/ 960219 h 3681612"/>
              <a:gd name="connsiteX9" fmla="*/ 1174716 w 5193374"/>
              <a:gd name="connsiteY9" fmla="*/ 960216 h 3681612"/>
              <a:gd name="connsiteX0" fmla="*/ 1174716 w 5193374"/>
              <a:gd name="connsiteY0" fmla="*/ 960216 h 3681612"/>
              <a:gd name="connsiteX1" fmla="*/ 2361383 w 5193374"/>
              <a:gd name="connsiteY1" fmla="*/ 318083 h 3681612"/>
              <a:gd name="connsiteX2" fmla="*/ 3003517 w 5193374"/>
              <a:gd name="connsiteY2" fmla="*/ 274418 h 3681612"/>
              <a:gd name="connsiteX3" fmla="*/ 3645652 w 5193374"/>
              <a:gd name="connsiteY3" fmla="*/ 318084 h 3681612"/>
              <a:gd name="connsiteX4" fmla="*/ 4832316 w 5193374"/>
              <a:gd name="connsiteY4" fmla="*/ 960222 h 3681612"/>
              <a:gd name="connsiteX5" fmla="*/ 3645650 w 5193374"/>
              <a:gd name="connsiteY5" fmla="*/ 1602357 h 3681612"/>
              <a:gd name="connsiteX6" fmla="*/ 3003515 w 5193374"/>
              <a:gd name="connsiteY6" fmla="*/ 1646022 h 3681612"/>
              <a:gd name="connsiteX7" fmla="*/ 2361380 w 5193374"/>
              <a:gd name="connsiteY7" fmla="*/ 1602356 h 3681612"/>
              <a:gd name="connsiteX8" fmla="*/ 1174716 w 5193374"/>
              <a:gd name="connsiteY8" fmla="*/ 960219 h 3681612"/>
              <a:gd name="connsiteX9" fmla="*/ 1174716 w 5193374"/>
              <a:gd name="connsiteY9" fmla="*/ 960216 h 3681612"/>
              <a:gd name="connsiteX0" fmla="*/ 1174716 w 5193374"/>
              <a:gd name="connsiteY0" fmla="*/ 2033989 h 4755385"/>
              <a:gd name="connsiteX1" fmla="*/ 2361383 w 5193374"/>
              <a:gd name="connsiteY1" fmla="*/ 1391856 h 4755385"/>
              <a:gd name="connsiteX2" fmla="*/ 3003517 w 5193374"/>
              <a:gd name="connsiteY2" fmla="*/ 1348191 h 4755385"/>
              <a:gd name="connsiteX3" fmla="*/ 3645652 w 5193374"/>
              <a:gd name="connsiteY3" fmla="*/ 1391857 h 4755385"/>
              <a:gd name="connsiteX4" fmla="*/ 4832316 w 5193374"/>
              <a:gd name="connsiteY4" fmla="*/ 2033995 h 4755385"/>
              <a:gd name="connsiteX5" fmla="*/ 3645650 w 5193374"/>
              <a:gd name="connsiteY5" fmla="*/ 2676130 h 4755385"/>
              <a:gd name="connsiteX6" fmla="*/ 3003515 w 5193374"/>
              <a:gd name="connsiteY6" fmla="*/ 2719795 h 4755385"/>
              <a:gd name="connsiteX7" fmla="*/ 2361380 w 5193374"/>
              <a:gd name="connsiteY7" fmla="*/ 2676129 h 4755385"/>
              <a:gd name="connsiteX8" fmla="*/ 1174716 w 5193374"/>
              <a:gd name="connsiteY8" fmla="*/ 2033992 h 4755385"/>
              <a:gd name="connsiteX9" fmla="*/ 1174716 w 5193374"/>
              <a:gd name="connsiteY9" fmla="*/ 2033989 h 4755385"/>
              <a:gd name="connsiteX0" fmla="*/ 1174716 w 4832316"/>
              <a:gd name="connsiteY0" fmla="*/ 2033989 h 4755385"/>
              <a:gd name="connsiteX1" fmla="*/ 2361383 w 4832316"/>
              <a:gd name="connsiteY1" fmla="*/ 1391856 h 4755385"/>
              <a:gd name="connsiteX2" fmla="*/ 3003517 w 4832316"/>
              <a:gd name="connsiteY2" fmla="*/ 1348191 h 4755385"/>
              <a:gd name="connsiteX3" fmla="*/ 3645652 w 4832316"/>
              <a:gd name="connsiteY3" fmla="*/ 1391857 h 4755385"/>
              <a:gd name="connsiteX4" fmla="*/ 4832316 w 4832316"/>
              <a:gd name="connsiteY4" fmla="*/ 2033995 h 4755385"/>
              <a:gd name="connsiteX5" fmla="*/ 3645650 w 4832316"/>
              <a:gd name="connsiteY5" fmla="*/ 2676130 h 4755385"/>
              <a:gd name="connsiteX6" fmla="*/ 3003515 w 4832316"/>
              <a:gd name="connsiteY6" fmla="*/ 2719795 h 4755385"/>
              <a:gd name="connsiteX7" fmla="*/ 2361380 w 4832316"/>
              <a:gd name="connsiteY7" fmla="*/ 2676129 h 4755385"/>
              <a:gd name="connsiteX8" fmla="*/ 1174716 w 4832316"/>
              <a:gd name="connsiteY8" fmla="*/ 2033992 h 4755385"/>
              <a:gd name="connsiteX9" fmla="*/ 1174716 w 4832316"/>
              <a:gd name="connsiteY9" fmla="*/ 2033989 h 4755385"/>
              <a:gd name="connsiteX0" fmla="*/ 527758 w 4185358"/>
              <a:gd name="connsiteY0" fmla="*/ 2033989 h 4755385"/>
              <a:gd name="connsiteX1" fmla="*/ 1714425 w 4185358"/>
              <a:gd name="connsiteY1" fmla="*/ 1391856 h 4755385"/>
              <a:gd name="connsiteX2" fmla="*/ 2998694 w 4185358"/>
              <a:gd name="connsiteY2" fmla="*/ 1391857 h 4755385"/>
              <a:gd name="connsiteX3" fmla="*/ 4185358 w 4185358"/>
              <a:gd name="connsiteY3" fmla="*/ 2033995 h 4755385"/>
              <a:gd name="connsiteX4" fmla="*/ 2998692 w 4185358"/>
              <a:gd name="connsiteY4" fmla="*/ 2676130 h 4755385"/>
              <a:gd name="connsiteX5" fmla="*/ 2356557 w 4185358"/>
              <a:gd name="connsiteY5" fmla="*/ 2719795 h 4755385"/>
              <a:gd name="connsiteX6" fmla="*/ 1714422 w 4185358"/>
              <a:gd name="connsiteY6" fmla="*/ 2676129 h 4755385"/>
              <a:gd name="connsiteX7" fmla="*/ 527758 w 4185358"/>
              <a:gd name="connsiteY7" fmla="*/ 2033992 h 4755385"/>
              <a:gd name="connsiteX8" fmla="*/ 527758 w 4185358"/>
              <a:gd name="connsiteY8" fmla="*/ 2033989 h 4755385"/>
              <a:gd name="connsiteX0" fmla="*/ 527758 w 4185358"/>
              <a:gd name="connsiteY0" fmla="*/ 2033989 h 4406268"/>
              <a:gd name="connsiteX1" fmla="*/ 1714425 w 4185358"/>
              <a:gd name="connsiteY1" fmla="*/ 1391856 h 4406268"/>
              <a:gd name="connsiteX2" fmla="*/ 2998694 w 4185358"/>
              <a:gd name="connsiteY2" fmla="*/ 1391857 h 4406268"/>
              <a:gd name="connsiteX3" fmla="*/ 4185358 w 4185358"/>
              <a:gd name="connsiteY3" fmla="*/ 2033995 h 4406268"/>
              <a:gd name="connsiteX4" fmla="*/ 2998692 w 4185358"/>
              <a:gd name="connsiteY4" fmla="*/ 2676130 h 4406268"/>
              <a:gd name="connsiteX5" fmla="*/ 2356557 w 4185358"/>
              <a:gd name="connsiteY5" fmla="*/ 2719795 h 4406268"/>
              <a:gd name="connsiteX6" fmla="*/ 1714422 w 4185358"/>
              <a:gd name="connsiteY6" fmla="*/ 2676129 h 4406268"/>
              <a:gd name="connsiteX7" fmla="*/ 527758 w 4185358"/>
              <a:gd name="connsiteY7" fmla="*/ 2033992 h 4406268"/>
              <a:gd name="connsiteX8" fmla="*/ 527758 w 4185358"/>
              <a:gd name="connsiteY8" fmla="*/ 2033989 h 4406268"/>
              <a:gd name="connsiteX0" fmla="*/ 527758 w 4185358"/>
              <a:gd name="connsiteY0" fmla="*/ 2033989 h 4406268"/>
              <a:gd name="connsiteX1" fmla="*/ 1714425 w 4185358"/>
              <a:gd name="connsiteY1" fmla="*/ 1391856 h 4406268"/>
              <a:gd name="connsiteX2" fmla="*/ 2998694 w 4185358"/>
              <a:gd name="connsiteY2" fmla="*/ 1391857 h 4406268"/>
              <a:gd name="connsiteX3" fmla="*/ 4185358 w 4185358"/>
              <a:gd name="connsiteY3" fmla="*/ 2033995 h 4406268"/>
              <a:gd name="connsiteX4" fmla="*/ 2998692 w 4185358"/>
              <a:gd name="connsiteY4" fmla="*/ 2676130 h 4406268"/>
              <a:gd name="connsiteX5" fmla="*/ 2356557 w 4185358"/>
              <a:gd name="connsiteY5" fmla="*/ 2719795 h 4406268"/>
              <a:gd name="connsiteX6" fmla="*/ 1714422 w 4185358"/>
              <a:gd name="connsiteY6" fmla="*/ 2676129 h 4406268"/>
              <a:gd name="connsiteX7" fmla="*/ 527758 w 4185358"/>
              <a:gd name="connsiteY7" fmla="*/ 2033992 h 4406268"/>
              <a:gd name="connsiteX8" fmla="*/ 527758 w 4185358"/>
              <a:gd name="connsiteY8" fmla="*/ 2033989 h 4406268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3 w 4150662"/>
              <a:gd name="connsiteY0" fmla="*/ 2033989 h 5080997"/>
              <a:gd name="connsiteX1" fmla="*/ 1186670 w 4150662"/>
              <a:gd name="connsiteY1" fmla="*/ 1391856 h 5080997"/>
              <a:gd name="connsiteX2" fmla="*/ 2470939 w 4150662"/>
              <a:gd name="connsiteY2" fmla="*/ 1391857 h 5080997"/>
              <a:gd name="connsiteX3" fmla="*/ 3657603 w 4150662"/>
              <a:gd name="connsiteY3" fmla="*/ 2033995 h 5080997"/>
              <a:gd name="connsiteX4" fmla="*/ 2470937 w 4150662"/>
              <a:gd name="connsiteY4" fmla="*/ 2676130 h 5080997"/>
              <a:gd name="connsiteX5" fmla="*/ 1828802 w 4150662"/>
              <a:gd name="connsiteY5" fmla="*/ 2719795 h 5080997"/>
              <a:gd name="connsiteX6" fmla="*/ 1186667 w 4150662"/>
              <a:gd name="connsiteY6" fmla="*/ 2676129 h 5080997"/>
              <a:gd name="connsiteX7" fmla="*/ 3 w 4150662"/>
              <a:gd name="connsiteY7" fmla="*/ 2033992 h 5080997"/>
              <a:gd name="connsiteX8" fmla="*/ 3 w 4150662"/>
              <a:gd name="connsiteY8" fmla="*/ 2033989 h 5080997"/>
              <a:gd name="connsiteX0" fmla="*/ 3 w 3184725"/>
              <a:gd name="connsiteY0" fmla="*/ 2033989 h 3886288"/>
              <a:gd name="connsiteX1" fmla="*/ 1186670 w 3184725"/>
              <a:gd name="connsiteY1" fmla="*/ 1391856 h 3886288"/>
              <a:gd name="connsiteX2" fmla="*/ 2470939 w 3184725"/>
              <a:gd name="connsiteY2" fmla="*/ 1391857 h 3886288"/>
              <a:gd name="connsiteX3" fmla="*/ 1752603 w 3184725"/>
              <a:gd name="connsiteY3" fmla="*/ 52795 h 3886288"/>
              <a:gd name="connsiteX4" fmla="*/ 2470937 w 3184725"/>
              <a:gd name="connsiteY4" fmla="*/ 2676130 h 3886288"/>
              <a:gd name="connsiteX5" fmla="*/ 1828802 w 3184725"/>
              <a:gd name="connsiteY5" fmla="*/ 2719795 h 3886288"/>
              <a:gd name="connsiteX6" fmla="*/ 1186667 w 3184725"/>
              <a:gd name="connsiteY6" fmla="*/ 2676129 h 3886288"/>
              <a:gd name="connsiteX7" fmla="*/ 3 w 3184725"/>
              <a:gd name="connsiteY7" fmla="*/ 2033992 h 3886288"/>
              <a:gd name="connsiteX8" fmla="*/ 3 w 3184725"/>
              <a:gd name="connsiteY8" fmla="*/ 2033989 h 3886288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470939 w 3184725"/>
              <a:gd name="connsiteY2" fmla="*/ 13918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385339"/>
              <a:gd name="connsiteY0" fmla="*/ 2033989 h 6528797"/>
              <a:gd name="connsiteX1" fmla="*/ 1186670 w 3385339"/>
              <a:gd name="connsiteY1" fmla="*/ 1391856 h 6528797"/>
              <a:gd name="connsiteX2" fmla="*/ 3385339 w 3385339"/>
              <a:gd name="connsiteY2" fmla="*/ 706057 h 6528797"/>
              <a:gd name="connsiteX3" fmla="*/ 228603 w 3385339"/>
              <a:gd name="connsiteY3" fmla="*/ 3481795 h 6528797"/>
              <a:gd name="connsiteX4" fmla="*/ 2470937 w 3385339"/>
              <a:gd name="connsiteY4" fmla="*/ 2676130 h 6528797"/>
              <a:gd name="connsiteX5" fmla="*/ 1828802 w 3385339"/>
              <a:gd name="connsiteY5" fmla="*/ 2719795 h 6528797"/>
              <a:gd name="connsiteX6" fmla="*/ 1186667 w 3385339"/>
              <a:gd name="connsiteY6" fmla="*/ 2676129 h 6528797"/>
              <a:gd name="connsiteX7" fmla="*/ 3 w 3385339"/>
              <a:gd name="connsiteY7" fmla="*/ 2033992 h 6528797"/>
              <a:gd name="connsiteX8" fmla="*/ 3 w 3385339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1828799 w 3184722"/>
              <a:gd name="connsiteY5" fmla="*/ 2719795 h 6528797"/>
              <a:gd name="connsiteX6" fmla="*/ 0 w 3184722"/>
              <a:gd name="connsiteY6" fmla="*/ 2033992 h 6528797"/>
              <a:gd name="connsiteX7" fmla="*/ 0 w 3184722"/>
              <a:gd name="connsiteY7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1828799 w 3184722"/>
              <a:gd name="connsiteY5" fmla="*/ 2719795 h 6528797"/>
              <a:gd name="connsiteX6" fmla="*/ 0 w 3184722"/>
              <a:gd name="connsiteY6" fmla="*/ 2033992 h 6528797"/>
              <a:gd name="connsiteX7" fmla="*/ 0 w 3184722"/>
              <a:gd name="connsiteY7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0 w 3184722"/>
              <a:gd name="connsiteY5" fmla="*/ 2033992 h 6528797"/>
              <a:gd name="connsiteX6" fmla="*/ 0 w 3184722"/>
              <a:gd name="connsiteY6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0 w 3184722"/>
              <a:gd name="connsiteY5" fmla="*/ 2033992 h 6528797"/>
              <a:gd name="connsiteX6" fmla="*/ 0 w 3184722"/>
              <a:gd name="connsiteY6" fmla="*/ 2033989 h 6528797"/>
              <a:gd name="connsiteX0" fmla="*/ 0 w 2928136"/>
              <a:gd name="connsiteY0" fmla="*/ 2033989 h 6528797"/>
              <a:gd name="connsiteX1" fmla="*/ 1186667 w 2928136"/>
              <a:gd name="connsiteY1" fmla="*/ 1391856 h 6528797"/>
              <a:gd name="connsiteX2" fmla="*/ 2928136 w 2928136"/>
              <a:gd name="connsiteY2" fmla="*/ 706057 h 6528797"/>
              <a:gd name="connsiteX3" fmla="*/ 228600 w 2928136"/>
              <a:gd name="connsiteY3" fmla="*/ 3481795 h 6528797"/>
              <a:gd name="connsiteX4" fmla="*/ 2470934 w 2928136"/>
              <a:gd name="connsiteY4" fmla="*/ 2676130 h 6528797"/>
              <a:gd name="connsiteX5" fmla="*/ 0 w 2928136"/>
              <a:gd name="connsiteY5" fmla="*/ 2033992 h 6528797"/>
              <a:gd name="connsiteX6" fmla="*/ 0 w 2928136"/>
              <a:gd name="connsiteY6" fmla="*/ 2033989 h 6528797"/>
              <a:gd name="connsiteX0" fmla="*/ 0 w 2928136"/>
              <a:gd name="connsiteY0" fmla="*/ 2033989 h 6528797"/>
              <a:gd name="connsiteX1" fmla="*/ 958067 w 2928136"/>
              <a:gd name="connsiteY1" fmla="*/ 2534856 h 6528797"/>
              <a:gd name="connsiteX2" fmla="*/ 2928136 w 2928136"/>
              <a:gd name="connsiteY2" fmla="*/ 706057 h 6528797"/>
              <a:gd name="connsiteX3" fmla="*/ 228600 w 2928136"/>
              <a:gd name="connsiteY3" fmla="*/ 3481795 h 6528797"/>
              <a:gd name="connsiteX4" fmla="*/ 2470934 w 2928136"/>
              <a:gd name="connsiteY4" fmla="*/ 2676130 h 6528797"/>
              <a:gd name="connsiteX5" fmla="*/ 0 w 2928136"/>
              <a:gd name="connsiteY5" fmla="*/ 2033992 h 6528797"/>
              <a:gd name="connsiteX6" fmla="*/ 0 w 2928136"/>
              <a:gd name="connsiteY6" fmla="*/ 2033989 h 6528797"/>
              <a:gd name="connsiteX0" fmla="*/ 0 w 2928136"/>
              <a:gd name="connsiteY0" fmla="*/ 1434955 h 5929763"/>
              <a:gd name="connsiteX1" fmla="*/ 958067 w 2928136"/>
              <a:gd name="connsiteY1" fmla="*/ 1935822 h 5929763"/>
              <a:gd name="connsiteX2" fmla="*/ 2928136 w 2928136"/>
              <a:gd name="connsiteY2" fmla="*/ 107023 h 5929763"/>
              <a:gd name="connsiteX3" fmla="*/ 228600 w 2928136"/>
              <a:gd name="connsiteY3" fmla="*/ 2882761 h 5929763"/>
              <a:gd name="connsiteX4" fmla="*/ 2470934 w 2928136"/>
              <a:gd name="connsiteY4" fmla="*/ 2077096 h 5929763"/>
              <a:gd name="connsiteX5" fmla="*/ 0 w 2928136"/>
              <a:gd name="connsiteY5" fmla="*/ 1434958 h 5929763"/>
              <a:gd name="connsiteX6" fmla="*/ 0 w 2928136"/>
              <a:gd name="connsiteY6" fmla="*/ 1434955 h 5929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29730 w 2928136"/>
              <a:gd name="connsiteY1" fmla="*/ 1463460 h 5548763"/>
              <a:gd name="connsiteX2" fmla="*/ 958067 w 2928136"/>
              <a:gd name="connsiteY2" fmla="*/ 1554822 h 5548763"/>
              <a:gd name="connsiteX3" fmla="*/ 2928136 w 2928136"/>
              <a:gd name="connsiteY3" fmla="*/ 107023 h 5548763"/>
              <a:gd name="connsiteX4" fmla="*/ 228600 w 2928136"/>
              <a:gd name="connsiteY4" fmla="*/ 2501761 h 5548763"/>
              <a:gd name="connsiteX5" fmla="*/ 2470934 w 2928136"/>
              <a:gd name="connsiteY5" fmla="*/ 1696096 h 5548763"/>
              <a:gd name="connsiteX6" fmla="*/ 0 w 2928136"/>
              <a:gd name="connsiteY6" fmla="*/ 1053958 h 5548763"/>
              <a:gd name="connsiteX7" fmla="*/ 0 w 2928136"/>
              <a:gd name="connsiteY7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929730 w 2928136"/>
              <a:gd name="connsiteY2" fmla="*/ 14634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929730 w 2928136"/>
              <a:gd name="connsiteY2" fmla="*/ 14634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102755 w 3030891"/>
              <a:gd name="connsiteY0" fmla="*/ 1053955 h 5548763"/>
              <a:gd name="connsiteX1" fmla="*/ 722768 w 3030891"/>
              <a:gd name="connsiteY1" fmla="*/ 1301228 h 5548763"/>
              <a:gd name="connsiteX2" fmla="*/ 1032485 w 3030891"/>
              <a:gd name="connsiteY2" fmla="*/ 1463460 h 5548763"/>
              <a:gd name="connsiteX3" fmla="*/ 1060822 w 3030891"/>
              <a:gd name="connsiteY3" fmla="*/ 1554822 h 5548763"/>
              <a:gd name="connsiteX4" fmla="*/ 3030891 w 3030891"/>
              <a:gd name="connsiteY4" fmla="*/ 107023 h 5548763"/>
              <a:gd name="connsiteX5" fmla="*/ 331355 w 3030891"/>
              <a:gd name="connsiteY5" fmla="*/ 2501761 h 5548763"/>
              <a:gd name="connsiteX6" fmla="*/ 2573689 w 3030891"/>
              <a:gd name="connsiteY6" fmla="*/ 1696096 h 5548763"/>
              <a:gd name="connsiteX7" fmla="*/ 102755 w 3030891"/>
              <a:gd name="connsiteY7" fmla="*/ 1053958 h 5548763"/>
              <a:gd name="connsiteX8" fmla="*/ 102755 w 3030891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929730 w 2928136"/>
              <a:gd name="connsiteY2" fmla="*/ 14634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657466 w 2928136"/>
              <a:gd name="connsiteY2" fmla="*/ 54258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690002 w 2928136"/>
              <a:gd name="connsiteY2" fmla="*/ 47400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690002 w 2928136"/>
              <a:gd name="connsiteY2" fmla="*/ 47400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78260"/>
              <a:gd name="connsiteX1" fmla="*/ 620013 w 2928136"/>
              <a:gd name="connsiteY1" fmla="*/ 1301228 h 5578260"/>
              <a:gd name="connsiteX2" fmla="*/ 690002 w 2928136"/>
              <a:gd name="connsiteY2" fmla="*/ 4740060 h 5578260"/>
              <a:gd name="connsiteX3" fmla="*/ 958067 w 2928136"/>
              <a:gd name="connsiteY3" fmla="*/ 1554822 h 5578260"/>
              <a:gd name="connsiteX4" fmla="*/ 2928136 w 2928136"/>
              <a:gd name="connsiteY4" fmla="*/ 107023 h 5578260"/>
              <a:gd name="connsiteX5" fmla="*/ 228600 w 2928136"/>
              <a:gd name="connsiteY5" fmla="*/ 2501761 h 5578260"/>
              <a:gd name="connsiteX6" fmla="*/ 2470934 w 2928136"/>
              <a:gd name="connsiteY6" fmla="*/ 1696096 h 5578260"/>
              <a:gd name="connsiteX7" fmla="*/ 0 w 2928136"/>
              <a:gd name="connsiteY7" fmla="*/ 1053958 h 5578260"/>
              <a:gd name="connsiteX8" fmla="*/ 0 w 2928136"/>
              <a:gd name="connsiteY8" fmla="*/ 1053955 h 5578260"/>
              <a:gd name="connsiteX0" fmla="*/ 296942 w 3225078"/>
              <a:gd name="connsiteY0" fmla="*/ 1053955 h 5578260"/>
              <a:gd name="connsiteX1" fmla="*/ 916955 w 3225078"/>
              <a:gd name="connsiteY1" fmla="*/ 1301228 h 5578260"/>
              <a:gd name="connsiteX2" fmla="*/ 986944 w 3225078"/>
              <a:gd name="connsiteY2" fmla="*/ 4740060 h 5578260"/>
              <a:gd name="connsiteX3" fmla="*/ 1255009 w 3225078"/>
              <a:gd name="connsiteY3" fmla="*/ 1554822 h 5578260"/>
              <a:gd name="connsiteX4" fmla="*/ 3225078 w 3225078"/>
              <a:gd name="connsiteY4" fmla="*/ 107023 h 5578260"/>
              <a:gd name="connsiteX5" fmla="*/ 525542 w 3225078"/>
              <a:gd name="connsiteY5" fmla="*/ 2501761 h 5578260"/>
              <a:gd name="connsiteX6" fmla="*/ 2767876 w 3225078"/>
              <a:gd name="connsiteY6" fmla="*/ 1696096 h 5578260"/>
              <a:gd name="connsiteX7" fmla="*/ 296942 w 3225078"/>
              <a:gd name="connsiteY7" fmla="*/ 1053958 h 5578260"/>
              <a:gd name="connsiteX8" fmla="*/ 296942 w 3225078"/>
              <a:gd name="connsiteY8" fmla="*/ 1053955 h 5578260"/>
              <a:gd name="connsiteX0" fmla="*/ 0 w 2928136"/>
              <a:gd name="connsiteY0" fmla="*/ 1053955 h 5578260"/>
              <a:gd name="connsiteX1" fmla="*/ 620013 w 2928136"/>
              <a:gd name="connsiteY1" fmla="*/ 1301228 h 5578260"/>
              <a:gd name="connsiteX2" fmla="*/ 690002 w 2928136"/>
              <a:gd name="connsiteY2" fmla="*/ 4740060 h 5578260"/>
              <a:gd name="connsiteX3" fmla="*/ 958067 w 2928136"/>
              <a:gd name="connsiteY3" fmla="*/ 1554822 h 5578260"/>
              <a:gd name="connsiteX4" fmla="*/ 2928136 w 2928136"/>
              <a:gd name="connsiteY4" fmla="*/ 107023 h 5578260"/>
              <a:gd name="connsiteX5" fmla="*/ 228600 w 2928136"/>
              <a:gd name="connsiteY5" fmla="*/ 2501761 h 5578260"/>
              <a:gd name="connsiteX6" fmla="*/ 2470934 w 2928136"/>
              <a:gd name="connsiteY6" fmla="*/ 1696096 h 5578260"/>
              <a:gd name="connsiteX7" fmla="*/ 0 w 2928136"/>
              <a:gd name="connsiteY7" fmla="*/ 1053958 h 5578260"/>
              <a:gd name="connsiteX8" fmla="*/ 0 w 2928136"/>
              <a:gd name="connsiteY8" fmla="*/ 1053955 h 5578260"/>
              <a:gd name="connsiteX0" fmla="*/ 493587 w 3421723"/>
              <a:gd name="connsiteY0" fmla="*/ 1053955 h 5578260"/>
              <a:gd name="connsiteX1" fmla="*/ 1113600 w 3421723"/>
              <a:gd name="connsiteY1" fmla="*/ 1301228 h 5578260"/>
              <a:gd name="connsiteX2" fmla="*/ 1183589 w 3421723"/>
              <a:gd name="connsiteY2" fmla="*/ 4740060 h 5578260"/>
              <a:gd name="connsiteX3" fmla="*/ 1451654 w 3421723"/>
              <a:gd name="connsiteY3" fmla="*/ 1554822 h 5578260"/>
              <a:gd name="connsiteX4" fmla="*/ 3421723 w 3421723"/>
              <a:gd name="connsiteY4" fmla="*/ 107023 h 5578260"/>
              <a:gd name="connsiteX5" fmla="*/ 722187 w 3421723"/>
              <a:gd name="connsiteY5" fmla="*/ 2501761 h 5578260"/>
              <a:gd name="connsiteX6" fmla="*/ 2964521 w 3421723"/>
              <a:gd name="connsiteY6" fmla="*/ 1696096 h 5578260"/>
              <a:gd name="connsiteX7" fmla="*/ 493587 w 3421723"/>
              <a:gd name="connsiteY7" fmla="*/ 1053958 h 5578260"/>
              <a:gd name="connsiteX8" fmla="*/ 493587 w 3421723"/>
              <a:gd name="connsiteY8" fmla="*/ 1053955 h 5578260"/>
              <a:gd name="connsiteX0" fmla="*/ 493587 w 3421723"/>
              <a:gd name="connsiteY0" fmla="*/ 1053955 h 5578260"/>
              <a:gd name="connsiteX1" fmla="*/ 1113600 w 3421723"/>
              <a:gd name="connsiteY1" fmla="*/ 1301228 h 5578260"/>
              <a:gd name="connsiteX2" fmla="*/ 1183589 w 3421723"/>
              <a:gd name="connsiteY2" fmla="*/ 4740060 h 5578260"/>
              <a:gd name="connsiteX3" fmla="*/ 1451654 w 3421723"/>
              <a:gd name="connsiteY3" fmla="*/ 1554822 h 5578260"/>
              <a:gd name="connsiteX4" fmla="*/ 3421723 w 3421723"/>
              <a:gd name="connsiteY4" fmla="*/ 107023 h 5578260"/>
              <a:gd name="connsiteX5" fmla="*/ 722187 w 3421723"/>
              <a:gd name="connsiteY5" fmla="*/ 2501761 h 5578260"/>
              <a:gd name="connsiteX6" fmla="*/ 2964521 w 3421723"/>
              <a:gd name="connsiteY6" fmla="*/ 1696096 h 5578260"/>
              <a:gd name="connsiteX7" fmla="*/ 493587 w 3421723"/>
              <a:gd name="connsiteY7" fmla="*/ 1053958 h 5578260"/>
              <a:gd name="connsiteX8" fmla="*/ 493587 w 3421723"/>
              <a:gd name="connsiteY8" fmla="*/ 1053955 h 5578260"/>
              <a:gd name="connsiteX0" fmla="*/ 0 w 2928136"/>
              <a:gd name="connsiteY0" fmla="*/ 1053955 h 5578260"/>
              <a:gd name="connsiteX1" fmla="*/ 690002 w 2928136"/>
              <a:gd name="connsiteY1" fmla="*/ 4740060 h 5578260"/>
              <a:gd name="connsiteX2" fmla="*/ 958067 w 2928136"/>
              <a:gd name="connsiteY2" fmla="*/ 1554822 h 5578260"/>
              <a:gd name="connsiteX3" fmla="*/ 2928136 w 2928136"/>
              <a:gd name="connsiteY3" fmla="*/ 107023 h 5578260"/>
              <a:gd name="connsiteX4" fmla="*/ 228600 w 2928136"/>
              <a:gd name="connsiteY4" fmla="*/ 2501761 h 5578260"/>
              <a:gd name="connsiteX5" fmla="*/ 2470934 w 2928136"/>
              <a:gd name="connsiteY5" fmla="*/ 1696096 h 5578260"/>
              <a:gd name="connsiteX6" fmla="*/ 0 w 2928136"/>
              <a:gd name="connsiteY6" fmla="*/ 1053958 h 5578260"/>
              <a:gd name="connsiteX7" fmla="*/ 0 w 2928136"/>
              <a:gd name="connsiteY7" fmla="*/ 1053955 h 5578260"/>
              <a:gd name="connsiteX0" fmla="*/ 0 w 2928136"/>
              <a:gd name="connsiteY0" fmla="*/ 1053955 h 5578260"/>
              <a:gd name="connsiteX1" fmla="*/ 690002 w 2928136"/>
              <a:gd name="connsiteY1" fmla="*/ 4740060 h 5578260"/>
              <a:gd name="connsiteX2" fmla="*/ 958067 w 2928136"/>
              <a:gd name="connsiteY2" fmla="*/ 1554822 h 5578260"/>
              <a:gd name="connsiteX3" fmla="*/ 2928136 w 2928136"/>
              <a:gd name="connsiteY3" fmla="*/ 107023 h 5578260"/>
              <a:gd name="connsiteX4" fmla="*/ 228600 w 2928136"/>
              <a:gd name="connsiteY4" fmla="*/ 2501761 h 5578260"/>
              <a:gd name="connsiteX5" fmla="*/ 2470934 w 2928136"/>
              <a:gd name="connsiteY5" fmla="*/ 1696096 h 5578260"/>
              <a:gd name="connsiteX6" fmla="*/ 0 w 2928136"/>
              <a:gd name="connsiteY6" fmla="*/ 1053958 h 5578260"/>
              <a:gd name="connsiteX7" fmla="*/ 0 w 2928136"/>
              <a:gd name="connsiteY7" fmla="*/ 1053955 h 5578260"/>
              <a:gd name="connsiteX0" fmla="*/ 0 w 2928136"/>
              <a:gd name="connsiteY0" fmla="*/ 1053955 h 5578260"/>
              <a:gd name="connsiteX1" fmla="*/ 690002 w 2928136"/>
              <a:gd name="connsiteY1" fmla="*/ 4740060 h 5578260"/>
              <a:gd name="connsiteX2" fmla="*/ 958067 w 2928136"/>
              <a:gd name="connsiteY2" fmla="*/ 1554822 h 5578260"/>
              <a:gd name="connsiteX3" fmla="*/ 2928136 w 2928136"/>
              <a:gd name="connsiteY3" fmla="*/ 107023 h 5578260"/>
              <a:gd name="connsiteX4" fmla="*/ 228600 w 2928136"/>
              <a:gd name="connsiteY4" fmla="*/ 2501761 h 5578260"/>
              <a:gd name="connsiteX5" fmla="*/ 2470934 w 2928136"/>
              <a:gd name="connsiteY5" fmla="*/ 1696096 h 5578260"/>
              <a:gd name="connsiteX6" fmla="*/ 0 w 2928136"/>
              <a:gd name="connsiteY6" fmla="*/ 1053958 h 5578260"/>
              <a:gd name="connsiteX7" fmla="*/ 0 w 2928136"/>
              <a:gd name="connsiteY7" fmla="*/ 1053955 h 557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28136" h="5578260">
                <a:moveTo>
                  <a:pt x="0" y="1053955"/>
                </a:moveTo>
                <a:cubicBezTo>
                  <a:pt x="849961" y="667873"/>
                  <a:pt x="530324" y="4656582"/>
                  <a:pt x="690002" y="4740060"/>
                </a:cubicBezTo>
                <a:cubicBezTo>
                  <a:pt x="746344" y="4782326"/>
                  <a:pt x="625000" y="1780895"/>
                  <a:pt x="958067" y="1554822"/>
                </a:cubicBezTo>
                <a:cubicBezTo>
                  <a:pt x="1204042" y="2617693"/>
                  <a:pt x="2516314" y="0"/>
                  <a:pt x="2928136" y="107023"/>
                </a:cubicBezTo>
                <a:cubicBezTo>
                  <a:pt x="1435513" y="2045643"/>
                  <a:pt x="468189" y="5267469"/>
                  <a:pt x="228600" y="2501761"/>
                </a:cubicBezTo>
                <a:cubicBezTo>
                  <a:pt x="360324" y="5578260"/>
                  <a:pt x="2153781" y="2236695"/>
                  <a:pt x="2470934" y="1696096"/>
                </a:cubicBezTo>
                <a:cubicBezTo>
                  <a:pt x="429222" y="2772608"/>
                  <a:pt x="411822" y="1160981"/>
                  <a:pt x="0" y="1053958"/>
                </a:cubicBezTo>
                <a:lnTo>
                  <a:pt x="0" y="1053955"/>
                </a:ln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63500" sx="101000" sy="101000" algn="ctr" rotWithShape="0">
              <a:schemeClr val="tx1">
                <a:lumMod val="75000"/>
                <a:lumOff val="25000"/>
                <a:alpha val="40000"/>
              </a:schemeClr>
            </a:outerShdw>
            <a:reflection blurRad="6350" stA="35000" endA="100" endPos="40000" dist="101600" dir="5400000" sy="-100000" algn="bl" rotWithShape="0"/>
          </a:effectLst>
          <a:scene3d>
            <a:camera prst="orthographicFront"/>
            <a:lightRig rig="morning" dir="t">
              <a:rot lat="0" lon="0" rev="12600000"/>
            </a:lightRig>
          </a:scene3d>
          <a:sp3d>
            <a:bevelT w="25400" h="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7" name="Group 32"/>
          <p:cNvGrpSpPr/>
          <p:nvPr/>
        </p:nvGrpSpPr>
        <p:grpSpPr>
          <a:xfrm>
            <a:off x="6941417" y="5105400"/>
            <a:ext cx="2238442" cy="2005669"/>
            <a:chOff x="2810256" y="4943398"/>
            <a:chExt cx="2238442" cy="2005669"/>
          </a:xfrm>
        </p:grpSpPr>
        <p:sp>
          <p:nvSpPr>
            <p:cNvPr id="10" name="Freeform 9"/>
            <p:cNvSpPr>
              <a:spLocks noChangeAspect="1"/>
            </p:cNvSpPr>
            <p:nvPr/>
          </p:nvSpPr>
          <p:spPr>
            <a:xfrm rot="6563566" flipH="1" flipV="1">
              <a:off x="2928137" y="5442737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chemeClr val="tx1">
                    <a:alpha val="5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>
              <a:spLocks noChangeAspect="1"/>
            </p:cNvSpPr>
            <p:nvPr/>
          </p:nvSpPr>
          <p:spPr>
            <a:xfrm rot="6563566" flipH="1" flipV="1">
              <a:off x="3359071" y="4825517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3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reeform 8"/>
            <p:cNvSpPr>
              <a:spLocks noChangeAspect="1"/>
            </p:cNvSpPr>
            <p:nvPr/>
          </p:nvSpPr>
          <p:spPr>
            <a:xfrm rot="6563566" flipH="1" flipV="1">
              <a:off x="3613937" y="5236996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5000"/>
                  </a:schemeClr>
                </a:gs>
                <a:gs pos="100000">
                  <a:schemeClr val="tx1">
                    <a:alpha val="1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reeform 12"/>
            <p:cNvSpPr>
              <a:spLocks noChangeAspect="1"/>
            </p:cNvSpPr>
            <p:nvPr/>
          </p:nvSpPr>
          <p:spPr>
            <a:xfrm rot="6563566" flipH="1" flipV="1">
              <a:off x="3209136" y="5914804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10000"/>
                  </a:schemeClr>
                </a:gs>
                <a:gs pos="100000">
                  <a:schemeClr val="tx1">
                    <a:alpha val="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Freeform 15"/>
            <p:cNvSpPr>
              <a:spLocks noChangeAspect="1"/>
            </p:cNvSpPr>
            <p:nvPr/>
          </p:nvSpPr>
          <p:spPr>
            <a:xfrm rot="6563566" flipH="1" flipV="1">
              <a:off x="4014435" y="565845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15000"/>
                  </a:schemeClr>
                </a:gs>
                <a:gs pos="100000">
                  <a:schemeClr val="tx1">
                    <a:alpha val="5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DC20-50E4-4E95-A460-42449395741A}" type="datetimeFigureOut">
              <a:rPr lang="ru-RU" smtClean="0"/>
              <a:t>03.01.2013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AD6F-8AEE-49B6-AC75-296E7526E2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65163"/>
            <a:ext cx="1411288" cy="5461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9138" y="665163"/>
            <a:ext cx="4487862" cy="5461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DC20-50E4-4E95-A460-42449395741A}" type="datetimeFigureOut">
              <a:rPr lang="ru-RU" smtClean="0"/>
              <a:t>03.01.2013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AD6F-8AEE-49B6-AC75-296E7526E2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DC20-50E4-4E95-A460-42449395741A}" type="datetimeFigureOut">
              <a:rPr lang="ru-RU" smtClean="0"/>
              <a:t>03.01.2013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AD6F-8AEE-49B6-AC75-296E7526E2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538413"/>
            <a:ext cx="6665913" cy="1362075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3600" kern="120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50000">
                      <a:schemeClr val="tx1">
                        <a:lumMod val="75000"/>
                        <a:lumOff val="25000"/>
                        <a:alpha val="90000"/>
                      </a:schemeClr>
                    </a:gs>
                    <a:gs pos="100000">
                      <a:schemeClr val="tx1">
                        <a:lumMod val="50000"/>
                        <a:lumOff val="50000"/>
                        <a:alpha val="90000"/>
                      </a:schemeClr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2799" y="3910013"/>
            <a:ext cx="4532313" cy="8143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ts val="20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800" kern="1200" spc="100" baseline="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90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5768"/>
            <a:ext cx="2133600" cy="256032"/>
          </a:xfrm>
        </p:spPr>
        <p:txBody>
          <a:bodyPr/>
          <a:lstStyle>
            <a:lvl1pPr algn="l">
              <a:defRPr/>
            </a:lvl1pPr>
          </a:lstStyle>
          <a:p>
            <a:fld id="{1D4DDC20-50E4-4E95-A460-42449395741A}" type="datetimeFigureOut">
              <a:rPr lang="ru-RU" smtClean="0"/>
              <a:t>03.01.2013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61309"/>
            <a:ext cx="2895600" cy="255494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432" y="6208059"/>
            <a:ext cx="1048872" cy="685800"/>
          </a:xfrm>
        </p:spPr>
        <p:txBody>
          <a:bodyPr/>
          <a:lstStyle/>
          <a:p>
            <a:fld id="{0BAFAD6F-8AEE-49B6-AC75-296E7526E2B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/>
          <p:cNvSpPr/>
          <p:nvPr/>
        </p:nvSpPr>
        <p:spPr>
          <a:xfrm rot="5400000" flipH="1" flipV="1">
            <a:off x="5782442" y="1304158"/>
            <a:ext cx="4208515" cy="3124199"/>
          </a:xfrm>
          <a:custGeom>
            <a:avLst/>
            <a:gdLst>
              <a:gd name="connsiteX0" fmla="*/ 0 w 3657600"/>
              <a:gd name="connsiteY0" fmla="*/ 685800 h 1371600"/>
              <a:gd name="connsiteX1" fmla="*/ 1186667 w 3657600"/>
              <a:gd name="connsiteY1" fmla="*/ 43667 h 1371600"/>
              <a:gd name="connsiteX2" fmla="*/ 1828801 w 3657600"/>
              <a:gd name="connsiteY2" fmla="*/ 2 h 1371600"/>
              <a:gd name="connsiteX3" fmla="*/ 2470936 w 3657600"/>
              <a:gd name="connsiteY3" fmla="*/ 43668 h 1371600"/>
              <a:gd name="connsiteX4" fmla="*/ 3657600 w 3657600"/>
              <a:gd name="connsiteY4" fmla="*/ 685806 h 1371600"/>
              <a:gd name="connsiteX5" fmla="*/ 2470934 w 3657600"/>
              <a:gd name="connsiteY5" fmla="*/ 1327941 h 1371600"/>
              <a:gd name="connsiteX6" fmla="*/ 1828799 w 3657600"/>
              <a:gd name="connsiteY6" fmla="*/ 1371606 h 1371600"/>
              <a:gd name="connsiteX7" fmla="*/ 1186664 w 3657600"/>
              <a:gd name="connsiteY7" fmla="*/ 1327940 h 1371600"/>
              <a:gd name="connsiteX8" fmla="*/ 0 w 3657600"/>
              <a:gd name="connsiteY8" fmla="*/ 685803 h 1371600"/>
              <a:gd name="connsiteX9" fmla="*/ 0 w 3657600"/>
              <a:gd name="connsiteY9" fmla="*/ 685800 h 1371600"/>
              <a:gd name="connsiteX0" fmla="*/ 3 w 3672351"/>
              <a:gd name="connsiteY0" fmla="*/ 761447 h 1447253"/>
              <a:gd name="connsiteX1" fmla="*/ 1186670 w 3672351"/>
              <a:gd name="connsiteY1" fmla="*/ 119314 h 1447253"/>
              <a:gd name="connsiteX2" fmla="*/ 1828804 w 3672351"/>
              <a:gd name="connsiteY2" fmla="*/ 75649 h 1447253"/>
              <a:gd name="connsiteX3" fmla="*/ 2470939 w 3672351"/>
              <a:gd name="connsiteY3" fmla="*/ 119315 h 1447253"/>
              <a:gd name="connsiteX4" fmla="*/ 2559427 w 3672351"/>
              <a:gd name="connsiteY4" fmla="*/ 107023 h 1447253"/>
              <a:gd name="connsiteX5" fmla="*/ 3657603 w 3672351"/>
              <a:gd name="connsiteY5" fmla="*/ 761453 h 1447253"/>
              <a:gd name="connsiteX6" fmla="*/ 2470937 w 3672351"/>
              <a:gd name="connsiteY6" fmla="*/ 1403588 h 1447253"/>
              <a:gd name="connsiteX7" fmla="*/ 1828802 w 3672351"/>
              <a:gd name="connsiteY7" fmla="*/ 1447253 h 1447253"/>
              <a:gd name="connsiteX8" fmla="*/ 1186667 w 3672351"/>
              <a:gd name="connsiteY8" fmla="*/ 1403587 h 1447253"/>
              <a:gd name="connsiteX9" fmla="*/ 3 w 3672351"/>
              <a:gd name="connsiteY9" fmla="*/ 761450 h 1447253"/>
              <a:gd name="connsiteX10" fmla="*/ 3 w 3672351"/>
              <a:gd name="connsiteY10" fmla="*/ 761447 h 1447253"/>
              <a:gd name="connsiteX0" fmla="*/ 3 w 3672351"/>
              <a:gd name="connsiteY0" fmla="*/ 761447 h 1447253"/>
              <a:gd name="connsiteX1" fmla="*/ 1186670 w 3672351"/>
              <a:gd name="connsiteY1" fmla="*/ 119314 h 1447253"/>
              <a:gd name="connsiteX2" fmla="*/ 1828804 w 3672351"/>
              <a:gd name="connsiteY2" fmla="*/ 75649 h 1447253"/>
              <a:gd name="connsiteX3" fmla="*/ 2470939 w 3672351"/>
              <a:gd name="connsiteY3" fmla="*/ 119315 h 1447253"/>
              <a:gd name="connsiteX4" fmla="*/ 2559427 w 3672351"/>
              <a:gd name="connsiteY4" fmla="*/ 107023 h 1447253"/>
              <a:gd name="connsiteX5" fmla="*/ 3657603 w 3672351"/>
              <a:gd name="connsiteY5" fmla="*/ 761453 h 1447253"/>
              <a:gd name="connsiteX6" fmla="*/ 2470937 w 3672351"/>
              <a:gd name="connsiteY6" fmla="*/ 1403588 h 1447253"/>
              <a:gd name="connsiteX7" fmla="*/ 1828802 w 3672351"/>
              <a:gd name="connsiteY7" fmla="*/ 1447253 h 1447253"/>
              <a:gd name="connsiteX8" fmla="*/ 1186667 w 3672351"/>
              <a:gd name="connsiteY8" fmla="*/ 1403587 h 1447253"/>
              <a:gd name="connsiteX9" fmla="*/ 3 w 3672351"/>
              <a:gd name="connsiteY9" fmla="*/ 761450 h 1447253"/>
              <a:gd name="connsiteX10" fmla="*/ 3 w 3672351"/>
              <a:gd name="connsiteY10" fmla="*/ 761447 h 1447253"/>
              <a:gd name="connsiteX0" fmla="*/ 3 w 3672351"/>
              <a:gd name="connsiteY0" fmla="*/ 685798 h 2004163"/>
              <a:gd name="connsiteX1" fmla="*/ 1186670 w 3672351"/>
              <a:gd name="connsiteY1" fmla="*/ 43665 h 2004163"/>
              <a:gd name="connsiteX2" fmla="*/ 1828804 w 3672351"/>
              <a:gd name="connsiteY2" fmla="*/ 0 h 2004163"/>
              <a:gd name="connsiteX3" fmla="*/ 2470939 w 3672351"/>
              <a:gd name="connsiteY3" fmla="*/ 43666 h 2004163"/>
              <a:gd name="connsiteX4" fmla="*/ 2559427 w 3672351"/>
              <a:gd name="connsiteY4" fmla="*/ 31374 h 2004163"/>
              <a:gd name="connsiteX5" fmla="*/ 3657603 w 3672351"/>
              <a:gd name="connsiteY5" fmla="*/ 685804 h 2004163"/>
              <a:gd name="connsiteX6" fmla="*/ 2470937 w 3672351"/>
              <a:gd name="connsiteY6" fmla="*/ 1327939 h 2004163"/>
              <a:gd name="connsiteX7" fmla="*/ 1828802 w 3672351"/>
              <a:gd name="connsiteY7" fmla="*/ 1371604 h 2004163"/>
              <a:gd name="connsiteX8" fmla="*/ 1186667 w 3672351"/>
              <a:gd name="connsiteY8" fmla="*/ 1327938 h 2004163"/>
              <a:gd name="connsiteX9" fmla="*/ 3 w 3672351"/>
              <a:gd name="connsiteY9" fmla="*/ 685801 h 2004163"/>
              <a:gd name="connsiteX10" fmla="*/ 3 w 3672351"/>
              <a:gd name="connsiteY10" fmla="*/ 685798 h 2004163"/>
              <a:gd name="connsiteX0" fmla="*/ 3 w 3657603"/>
              <a:gd name="connsiteY0" fmla="*/ 756433 h 1442239"/>
              <a:gd name="connsiteX1" fmla="*/ 1186670 w 3657603"/>
              <a:gd name="connsiteY1" fmla="*/ 114300 h 1442239"/>
              <a:gd name="connsiteX2" fmla="*/ 1828804 w 3657603"/>
              <a:gd name="connsiteY2" fmla="*/ 70635 h 1442239"/>
              <a:gd name="connsiteX3" fmla="*/ 2470939 w 3657603"/>
              <a:gd name="connsiteY3" fmla="*/ 114301 h 1442239"/>
              <a:gd name="connsiteX4" fmla="*/ 3657603 w 3657603"/>
              <a:gd name="connsiteY4" fmla="*/ 756439 h 1442239"/>
              <a:gd name="connsiteX5" fmla="*/ 2470937 w 3657603"/>
              <a:gd name="connsiteY5" fmla="*/ 1398574 h 1442239"/>
              <a:gd name="connsiteX6" fmla="*/ 1828802 w 3657603"/>
              <a:gd name="connsiteY6" fmla="*/ 1442239 h 1442239"/>
              <a:gd name="connsiteX7" fmla="*/ 1186667 w 3657603"/>
              <a:gd name="connsiteY7" fmla="*/ 1398573 h 1442239"/>
              <a:gd name="connsiteX8" fmla="*/ 3 w 3657603"/>
              <a:gd name="connsiteY8" fmla="*/ 756436 h 1442239"/>
              <a:gd name="connsiteX9" fmla="*/ 3 w 3657603"/>
              <a:gd name="connsiteY9" fmla="*/ 756433 h 1442239"/>
              <a:gd name="connsiteX0" fmla="*/ 527758 w 4185358"/>
              <a:gd name="connsiteY0" fmla="*/ 756433 h 1442239"/>
              <a:gd name="connsiteX1" fmla="*/ 1714425 w 4185358"/>
              <a:gd name="connsiteY1" fmla="*/ 114300 h 1442239"/>
              <a:gd name="connsiteX2" fmla="*/ 2356559 w 4185358"/>
              <a:gd name="connsiteY2" fmla="*/ 70635 h 1442239"/>
              <a:gd name="connsiteX3" fmla="*/ 2998694 w 4185358"/>
              <a:gd name="connsiteY3" fmla="*/ 114301 h 1442239"/>
              <a:gd name="connsiteX4" fmla="*/ 4185358 w 4185358"/>
              <a:gd name="connsiteY4" fmla="*/ 756439 h 1442239"/>
              <a:gd name="connsiteX5" fmla="*/ 2998692 w 4185358"/>
              <a:gd name="connsiteY5" fmla="*/ 1398574 h 1442239"/>
              <a:gd name="connsiteX6" fmla="*/ 2356557 w 4185358"/>
              <a:gd name="connsiteY6" fmla="*/ 1442239 h 1442239"/>
              <a:gd name="connsiteX7" fmla="*/ 1714422 w 4185358"/>
              <a:gd name="connsiteY7" fmla="*/ 1398573 h 1442239"/>
              <a:gd name="connsiteX8" fmla="*/ 527758 w 4185358"/>
              <a:gd name="connsiteY8" fmla="*/ 756436 h 1442239"/>
              <a:gd name="connsiteX9" fmla="*/ 527758 w 4185358"/>
              <a:gd name="connsiteY9" fmla="*/ 756433 h 1442239"/>
              <a:gd name="connsiteX0" fmla="*/ 527758 w 4185358"/>
              <a:gd name="connsiteY0" fmla="*/ 685798 h 1731271"/>
              <a:gd name="connsiteX1" fmla="*/ 1714425 w 4185358"/>
              <a:gd name="connsiteY1" fmla="*/ 43665 h 1731271"/>
              <a:gd name="connsiteX2" fmla="*/ 2356559 w 4185358"/>
              <a:gd name="connsiteY2" fmla="*/ 0 h 1731271"/>
              <a:gd name="connsiteX3" fmla="*/ 2998694 w 4185358"/>
              <a:gd name="connsiteY3" fmla="*/ 43666 h 1731271"/>
              <a:gd name="connsiteX4" fmla="*/ 4185358 w 4185358"/>
              <a:gd name="connsiteY4" fmla="*/ 685804 h 1731271"/>
              <a:gd name="connsiteX5" fmla="*/ 2998692 w 4185358"/>
              <a:gd name="connsiteY5" fmla="*/ 1327939 h 1731271"/>
              <a:gd name="connsiteX6" fmla="*/ 2356557 w 4185358"/>
              <a:gd name="connsiteY6" fmla="*/ 1371604 h 1731271"/>
              <a:gd name="connsiteX7" fmla="*/ 1714422 w 4185358"/>
              <a:gd name="connsiteY7" fmla="*/ 1327938 h 1731271"/>
              <a:gd name="connsiteX8" fmla="*/ 527758 w 4185358"/>
              <a:gd name="connsiteY8" fmla="*/ 685801 h 1731271"/>
              <a:gd name="connsiteX9" fmla="*/ 527758 w 4185358"/>
              <a:gd name="connsiteY9" fmla="*/ 685798 h 1731271"/>
              <a:gd name="connsiteX0" fmla="*/ 1174716 w 4832316"/>
              <a:gd name="connsiteY0" fmla="*/ 685798 h 2451847"/>
              <a:gd name="connsiteX1" fmla="*/ 2361383 w 4832316"/>
              <a:gd name="connsiteY1" fmla="*/ 43665 h 2451847"/>
              <a:gd name="connsiteX2" fmla="*/ 3003517 w 4832316"/>
              <a:gd name="connsiteY2" fmla="*/ 0 h 2451847"/>
              <a:gd name="connsiteX3" fmla="*/ 3645652 w 4832316"/>
              <a:gd name="connsiteY3" fmla="*/ 43666 h 2451847"/>
              <a:gd name="connsiteX4" fmla="*/ 4832316 w 4832316"/>
              <a:gd name="connsiteY4" fmla="*/ 685804 h 2451847"/>
              <a:gd name="connsiteX5" fmla="*/ 3645650 w 4832316"/>
              <a:gd name="connsiteY5" fmla="*/ 1327939 h 2451847"/>
              <a:gd name="connsiteX6" fmla="*/ 3003515 w 4832316"/>
              <a:gd name="connsiteY6" fmla="*/ 1371604 h 2451847"/>
              <a:gd name="connsiteX7" fmla="*/ 2361380 w 4832316"/>
              <a:gd name="connsiteY7" fmla="*/ 1327938 h 2451847"/>
              <a:gd name="connsiteX8" fmla="*/ 1174716 w 4832316"/>
              <a:gd name="connsiteY8" fmla="*/ 685801 h 2451847"/>
              <a:gd name="connsiteX9" fmla="*/ 1174716 w 4832316"/>
              <a:gd name="connsiteY9" fmla="*/ 685798 h 2451847"/>
              <a:gd name="connsiteX0" fmla="*/ 1174716 w 5193374"/>
              <a:gd name="connsiteY0" fmla="*/ 685798 h 2451847"/>
              <a:gd name="connsiteX1" fmla="*/ 2361383 w 5193374"/>
              <a:gd name="connsiteY1" fmla="*/ 43665 h 2451847"/>
              <a:gd name="connsiteX2" fmla="*/ 3003517 w 5193374"/>
              <a:gd name="connsiteY2" fmla="*/ 0 h 2451847"/>
              <a:gd name="connsiteX3" fmla="*/ 3645652 w 5193374"/>
              <a:gd name="connsiteY3" fmla="*/ 43666 h 2451847"/>
              <a:gd name="connsiteX4" fmla="*/ 4832316 w 5193374"/>
              <a:gd name="connsiteY4" fmla="*/ 685804 h 2451847"/>
              <a:gd name="connsiteX5" fmla="*/ 3645650 w 5193374"/>
              <a:gd name="connsiteY5" fmla="*/ 1327939 h 2451847"/>
              <a:gd name="connsiteX6" fmla="*/ 3003515 w 5193374"/>
              <a:gd name="connsiteY6" fmla="*/ 1371604 h 2451847"/>
              <a:gd name="connsiteX7" fmla="*/ 2361380 w 5193374"/>
              <a:gd name="connsiteY7" fmla="*/ 1327938 h 2451847"/>
              <a:gd name="connsiteX8" fmla="*/ 1174716 w 5193374"/>
              <a:gd name="connsiteY8" fmla="*/ 685801 h 2451847"/>
              <a:gd name="connsiteX9" fmla="*/ 1174716 w 5193374"/>
              <a:gd name="connsiteY9" fmla="*/ 685798 h 2451847"/>
              <a:gd name="connsiteX0" fmla="*/ 1174716 w 5193374"/>
              <a:gd name="connsiteY0" fmla="*/ 685798 h 3407194"/>
              <a:gd name="connsiteX1" fmla="*/ 2361383 w 5193374"/>
              <a:gd name="connsiteY1" fmla="*/ 43665 h 3407194"/>
              <a:gd name="connsiteX2" fmla="*/ 3003517 w 5193374"/>
              <a:gd name="connsiteY2" fmla="*/ 0 h 3407194"/>
              <a:gd name="connsiteX3" fmla="*/ 3645652 w 5193374"/>
              <a:gd name="connsiteY3" fmla="*/ 43666 h 3407194"/>
              <a:gd name="connsiteX4" fmla="*/ 4832316 w 5193374"/>
              <a:gd name="connsiteY4" fmla="*/ 685804 h 3407194"/>
              <a:gd name="connsiteX5" fmla="*/ 3645650 w 5193374"/>
              <a:gd name="connsiteY5" fmla="*/ 1327939 h 3407194"/>
              <a:gd name="connsiteX6" fmla="*/ 3003515 w 5193374"/>
              <a:gd name="connsiteY6" fmla="*/ 1371604 h 3407194"/>
              <a:gd name="connsiteX7" fmla="*/ 2361380 w 5193374"/>
              <a:gd name="connsiteY7" fmla="*/ 1327938 h 3407194"/>
              <a:gd name="connsiteX8" fmla="*/ 1174716 w 5193374"/>
              <a:gd name="connsiteY8" fmla="*/ 685801 h 3407194"/>
              <a:gd name="connsiteX9" fmla="*/ 1174716 w 5193374"/>
              <a:gd name="connsiteY9" fmla="*/ 685798 h 3407194"/>
              <a:gd name="connsiteX0" fmla="*/ 1174716 w 5193374"/>
              <a:gd name="connsiteY0" fmla="*/ 960216 h 3681612"/>
              <a:gd name="connsiteX1" fmla="*/ 2361383 w 5193374"/>
              <a:gd name="connsiteY1" fmla="*/ 318083 h 3681612"/>
              <a:gd name="connsiteX2" fmla="*/ 3003517 w 5193374"/>
              <a:gd name="connsiteY2" fmla="*/ 274418 h 3681612"/>
              <a:gd name="connsiteX3" fmla="*/ 3645652 w 5193374"/>
              <a:gd name="connsiteY3" fmla="*/ 318084 h 3681612"/>
              <a:gd name="connsiteX4" fmla="*/ 4832316 w 5193374"/>
              <a:gd name="connsiteY4" fmla="*/ 960222 h 3681612"/>
              <a:gd name="connsiteX5" fmla="*/ 3645650 w 5193374"/>
              <a:gd name="connsiteY5" fmla="*/ 1602357 h 3681612"/>
              <a:gd name="connsiteX6" fmla="*/ 3003515 w 5193374"/>
              <a:gd name="connsiteY6" fmla="*/ 1646022 h 3681612"/>
              <a:gd name="connsiteX7" fmla="*/ 2361380 w 5193374"/>
              <a:gd name="connsiteY7" fmla="*/ 1602356 h 3681612"/>
              <a:gd name="connsiteX8" fmla="*/ 1174716 w 5193374"/>
              <a:gd name="connsiteY8" fmla="*/ 960219 h 3681612"/>
              <a:gd name="connsiteX9" fmla="*/ 1174716 w 5193374"/>
              <a:gd name="connsiteY9" fmla="*/ 960216 h 3681612"/>
              <a:gd name="connsiteX0" fmla="*/ 1174716 w 5193374"/>
              <a:gd name="connsiteY0" fmla="*/ 960216 h 3681612"/>
              <a:gd name="connsiteX1" fmla="*/ 2361383 w 5193374"/>
              <a:gd name="connsiteY1" fmla="*/ 318083 h 3681612"/>
              <a:gd name="connsiteX2" fmla="*/ 3003517 w 5193374"/>
              <a:gd name="connsiteY2" fmla="*/ 274418 h 3681612"/>
              <a:gd name="connsiteX3" fmla="*/ 3645652 w 5193374"/>
              <a:gd name="connsiteY3" fmla="*/ 318084 h 3681612"/>
              <a:gd name="connsiteX4" fmla="*/ 4832316 w 5193374"/>
              <a:gd name="connsiteY4" fmla="*/ 960222 h 3681612"/>
              <a:gd name="connsiteX5" fmla="*/ 3645650 w 5193374"/>
              <a:gd name="connsiteY5" fmla="*/ 1602357 h 3681612"/>
              <a:gd name="connsiteX6" fmla="*/ 3003515 w 5193374"/>
              <a:gd name="connsiteY6" fmla="*/ 1646022 h 3681612"/>
              <a:gd name="connsiteX7" fmla="*/ 2361380 w 5193374"/>
              <a:gd name="connsiteY7" fmla="*/ 1602356 h 3681612"/>
              <a:gd name="connsiteX8" fmla="*/ 1174716 w 5193374"/>
              <a:gd name="connsiteY8" fmla="*/ 960219 h 3681612"/>
              <a:gd name="connsiteX9" fmla="*/ 1174716 w 5193374"/>
              <a:gd name="connsiteY9" fmla="*/ 960216 h 3681612"/>
              <a:gd name="connsiteX0" fmla="*/ 1174716 w 5193374"/>
              <a:gd name="connsiteY0" fmla="*/ 2033989 h 4755385"/>
              <a:gd name="connsiteX1" fmla="*/ 2361383 w 5193374"/>
              <a:gd name="connsiteY1" fmla="*/ 1391856 h 4755385"/>
              <a:gd name="connsiteX2" fmla="*/ 3003517 w 5193374"/>
              <a:gd name="connsiteY2" fmla="*/ 1348191 h 4755385"/>
              <a:gd name="connsiteX3" fmla="*/ 3645652 w 5193374"/>
              <a:gd name="connsiteY3" fmla="*/ 1391857 h 4755385"/>
              <a:gd name="connsiteX4" fmla="*/ 4832316 w 5193374"/>
              <a:gd name="connsiteY4" fmla="*/ 2033995 h 4755385"/>
              <a:gd name="connsiteX5" fmla="*/ 3645650 w 5193374"/>
              <a:gd name="connsiteY5" fmla="*/ 2676130 h 4755385"/>
              <a:gd name="connsiteX6" fmla="*/ 3003515 w 5193374"/>
              <a:gd name="connsiteY6" fmla="*/ 2719795 h 4755385"/>
              <a:gd name="connsiteX7" fmla="*/ 2361380 w 5193374"/>
              <a:gd name="connsiteY7" fmla="*/ 2676129 h 4755385"/>
              <a:gd name="connsiteX8" fmla="*/ 1174716 w 5193374"/>
              <a:gd name="connsiteY8" fmla="*/ 2033992 h 4755385"/>
              <a:gd name="connsiteX9" fmla="*/ 1174716 w 5193374"/>
              <a:gd name="connsiteY9" fmla="*/ 2033989 h 4755385"/>
              <a:gd name="connsiteX0" fmla="*/ 1174716 w 4832316"/>
              <a:gd name="connsiteY0" fmla="*/ 2033989 h 4755385"/>
              <a:gd name="connsiteX1" fmla="*/ 2361383 w 4832316"/>
              <a:gd name="connsiteY1" fmla="*/ 1391856 h 4755385"/>
              <a:gd name="connsiteX2" fmla="*/ 3003517 w 4832316"/>
              <a:gd name="connsiteY2" fmla="*/ 1348191 h 4755385"/>
              <a:gd name="connsiteX3" fmla="*/ 3645652 w 4832316"/>
              <a:gd name="connsiteY3" fmla="*/ 1391857 h 4755385"/>
              <a:gd name="connsiteX4" fmla="*/ 4832316 w 4832316"/>
              <a:gd name="connsiteY4" fmla="*/ 2033995 h 4755385"/>
              <a:gd name="connsiteX5" fmla="*/ 3645650 w 4832316"/>
              <a:gd name="connsiteY5" fmla="*/ 2676130 h 4755385"/>
              <a:gd name="connsiteX6" fmla="*/ 3003515 w 4832316"/>
              <a:gd name="connsiteY6" fmla="*/ 2719795 h 4755385"/>
              <a:gd name="connsiteX7" fmla="*/ 2361380 w 4832316"/>
              <a:gd name="connsiteY7" fmla="*/ 2676129 h 4755385"/>
              <a:gd name="connsiteX8" fmla="*/ 1174716 w 4832316"/>
              <a:gd name="connsiteY8" fmla="*/ 2033992 h 4755385"/>
              <a:gd name="connsiteX9" fmla="*/ 1174716 w 4832316"/>
              <a:gd name="connsiteY9" fmla="*/ 2033989 h 4755385"/>
              <a:gd name="connsiteX0" fmla="*/ 527758 w 4185358"/>
              <a:gd name="connsiteY0" fmla="*/ 2033989 h 4755385"/>
              <a:gd name="connsiteX1" fmla="*/ 1714425 w 4185358"/>
              <a:gd name="connsiteY1" fmla="*/ 1391856 h 4755385"/>
              <a:gd name="connsiteX2" fmla="*/ 2998694 w 4185358"/>
              <a:gd name="connsiteY2" fmla="*/ 1391857 h 4755385"/>
              <a:gd name="connsiteX3" fmla="*/ 4185358 w 4185358"/>
              <a:gd name="connsiteY3" fmla="*/ 2033995 h 4755385"/>
              <a:gd name="connsiteX4" fmla="*/ 2998692 w 4185358"/>
              <a:gd name="connsiteY4" fmla="*/ 2676130 h 4755385"/>
              <a:gd name="connsiteX5" fmla="*/ 2356557 w 4185358"/>
              <a:gd name="connsiteY5" fmla="*/ 2719795 h 4755385"/>
              <a:gd name="connsiteX6" fmla="*/ 1714422 w 4185358"/>
              <a:gd name="connsiteY6" fmla="*/ 2676129 h 4755385"/>
              <a:gd name="connsiteX7" fmla="*/ 527758 w 4185358"/>
              <a:gd name="connsiteY7" fmla="*/ 2033992 h 4755385"/>
              <a:gd name="connsiteX8" fmla="*/ 527758 w 4185358"/>
              <a:gd name="connsiteY8" fmla="*/ 2033989 h 4755385"/>
              <a:gd name="connsiteX0" fmla="*/ 527758 w 4185358"/>
              <a:gd name="connsiteY0" fmla="*/ 2033989 h 4406268"/>
              <a:gd name="connsiteX1" fmla="*/ 1714425 w 4185358"/>
              <a:gd name="connsiteY1" fmla="*/ 1391856 h 4406268"/>
              <a:gd name="connsiteX2" fmla="*/ 2998694 w 4185358"/>
              <a:gd name="connsiteY2" fmla="*/ 1391857 h 4406268"/>
              <a:gd name="connsiteX3" fmla="*/ 4185358 w 4185358"/>
              <a:gd name="connsiteY3" fmla="*/ 2033995 h 4406268"/>
              <a:gd name="connsiteX4" fmla="*/ 2998692 w 4185358"/>
              <a:gd name="connsiteY4" fmla="*/ 2676130 h 4406268"/>
              <a:gd name="connsiteX5" fmla="*/ 2356557 w 4185358"/>
              <a:gd name="connsiteY5" fmla="*/ 2719795 h 4406268"/>
              <a:gd name="connsiteX6" fmla="*/ 1714422 w 4185358"/>
              <a:gd name="connsiteY6" fmla="*/ 2676129 h 4406268"/>
              <a:gd name="connsiteX7" fmla="*/ 527758 w 4185358"/>
              <a:gd name="connsiteY7" fmla="*/ 2033992 h 4406268"/>
              <a:gd name="connsiteX8" fmla="*/ 527758 w 4185358"/>
              <a:gd name="connsiteY8" fmla="*/ 2033989 h 4406268"/>
              <a:gd name="connsiteX0" fmla="*/ 527758 w 4185358"/>
              <a:gd name="connsiteY0" fmla="*/ 2033989 h 4406268"/>
              <a:gd name="connsiteX1" fmla="*/ 1714425 w 4185358"/>
              <a:gd name="connsiteY1" fmla="*/ 1391856 h 4406268"/>
              <a:gd name="connsiteX2" fmla="*/ 2998694 w 4185358"/>
              <a:gd name="connsiteY2" fmla="*/ 1391857 h 4406268"/>
              <a:gd name="connsiteX3" fmla="*/ 4185358 w 4185358"/>
              <a:gd name="connsiteY3" fmla="*/ 2033995 h 4406268"/>
              <a:gd name="connsiteX4" fmla="*/ 2998692 w 4185358"/>
              <a:gd name="connsiteY4" fmla="*/ 2676130 h 4406268"/>
              <a:gd name="connsiteX5" fmla="*/ 2356557 w 4185358"/>
              <a:gd name="connsiteY5" fmla="*/ 2719795 h 4406268"/>
              <a:gd name="connsiteX6" fmla="*/ 1714422 w 4185358"/>
              <a:gd name="connsiteY6" fmla="*/ 2676129 h 4406268"/>
              <a:gd name="connsiteX7" fmla="*/ 527758 w 4185358"/>
              <a:gd name="connsiteY7" fmla="*/ 2033992 h 4406268"/>
              <a:gd name="connsiteX8" fmla="*/ 527758 w 4185358"/>
              <a:gd name="connsiteY8" fmla="*/ 2033989 h 4406268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3 w 4150662"/>
              <a:gd name="connsiteY0" fmla="*/ 2033989 h 5080997"/>
              <a:gd name="connsiteX1" fmla="*/ 1186670 w 4150662"/>
              <a:gd name="connsiteY1" fmla="*/ 1391856 h 5080997"/>
              <a:gd name="connsiteX2" fmla="*/ 2470939 w 4150662"/>
              <a:gd name="connsiteY2" fmla="*/ 1391857 h 5080997"/>
              <a:gd name="connsiteX3" fmla="*/ 3657603 w 4150662"/>
              <a:gd name="connsiteY3" fmla="*/ 2033995 h 5080997"/>
              <a:gd name="connsiteX4" fmla="*/ 2470937 w 4150662"/>
              <a:gd name="connsiteY4" fmla="*/ 2676130 h 5080997"/>
              <a:gd name="connsiteX5" fmla="*/ 1828802 w 4150662"/>
              <a:gd name="connsiteY5" fmla="*/ 2719795 h 5080997"/>
              <a:gd name="connsiteX6" fmla="*/ 1186667 w 4150662"/>
              <a:gd name="connsiteY6" fmla="*/ 2676129 h 5080997"/>
              <a:gd name="connsiteX7" fmla="*/ 3 w 4150662"/>
              <a:gd name="connsiteY7" fmla="*/ 2033992 h 5080997"/>
              <a:gd name="connsiteX8" fmla="*/ 3 w 4150662"/>
              <a:gd name="connsiteY8" fmla="*/ 2033989 h 5080997"/>
              <a:gd name="connsiteX0" fmla="*/ 3 w 3184725"/>
              <a:gd name="connsiteY0" fmla="*/ 2033989 h 3886288"/>
              <a:gd name="connsiteX1" fmla="*/ 1186670 w 3184725"/>
              <a:gd name="connsiteY1" fmla="*/ 1391856 h 3886288"/>
              <a:gd name="connsiteX2" fmla="*/ 2470939 w 3184725"/>
              <a:gd name="connsiteY2" fmla="*/ 1391857 h 3886288"/>
              <a:gd name="connsiteX3" fmla="*/ 1752603 w 3184725"/>
              <a:gd name="connsiteY3" fmla="*/ 52795 h 3886288"/>
              <a:gd name="connsiteX4" fmla="*/ 2470937 w 3184725"/>
              <a:gd name="connsiteY4" fmla="*/ 2676130 h 3886288"/>
              <a:gd name="connsiteX5" fmla="*/ 1828802 w 3184725"/>
              <a:gd name="connsiteY5" fmla="*/ 2719795 h 3886288"/>
              <a:gd name="connsiteX6" fmla="*/ 1186667 w 3184725"/>
              <a:gd name="connsiteY6" fmla="*/ 2676129 h 3886288"/>
              <a:gd name="connsiteX7" fmla="*/ 3 w 3184725"/>
              <a:gd name="connsiteY7" fmla="*/ 2033992 h 3886288"/>
              <a:gd name="connsiteX8" fmla="*/ 3 w 3184725"/>
              <a:gd name="connsiteY8" fmla="*/ 2033989 h 3886288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470939 w 3184725"/>
              <a:gd name="connsiteY2" fmla="*/ 13918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385339"/>
              <a:gd name="connsiteY0" fmla="*/ 2033989 h 6528797"/>
              <a:gd name="connsiteX1" fmla="*/ 1186670 w 3385339"/>
              <a:gd name="connsiteY1" fmla="*/ 1391856 h 6528797"/>
              <a:gd name="connsiteX2" fmla="*/ 3385339 w 3385339"/>
              <a:gd name="connsiteY2" fmla="*/ 706057 h 6528797"/>
              <a:gd name="connsiteX3" fmla="*/ 228603 w 3385339"/>
              <a:gd name="connsiteY3" fmla="*/ 3481795 h 6528797"/>
              <a:gd name="connsiteX4" fmla="*/ 2470937 w 3385339"/>
              <a:gd name="connsiteY4" fmla="*/ 2676130 h 6528797"/>
              <a:gd name="connsiteX5" fmla="*/ 1828802 w 3385339"/>
              <a:gd name="connsiteY5" fmla="*/ 2719795 h 6528797"/>
              <a:gd name="connsiteX6" fmla="*/ 1186667 w 3385339"/>
              <a:gd name="connsiteY6" fmla="*/ 2676129 h 6528797"/>
              <a:gd name="connsiteX7" fmla="*/ 3 w 3385339"/>
              <a:gd name="connsiteY7" fmla="*/ 2033992 h 6528797"/>
              <a:gd name="connsiteX8" fmla="*/ 3 w 3385339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1828799 w 3184722"/>
              <a:gd name="connsiteY5" fmla="*/ 2719795 h 6528797"/>
              <a:gd name="connsiteX6" fmla="*/ 0 w 3184722"/>
              <a:gd name="connsiteY6" fmla="*/ 2033992 h 6528797"/>
              <a:gd name="connsiteX7" fmla="*/ 0 w 3184722"/>
              <a:gd name="connsiteY7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1828799 w 3184722"/>
              <a:gd name="connsiteY5" fmla="*/ 2719795 h 6528797"/>
              <a:gd name="connsiteX6" fmla="*/ 0 w 3184722"/>
              <a:gd name="connsiteY6" fmla="*/ 2033992 h 6528797"/>
              <a:gd name="connsiteX7" fmla="*/ 0 w 3184722"/>
              <a:gd name="connsiteY7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0 w 3184722"/>
              <a:gd name="connsiteY5" fmla="*/ 2033992 h 6528797"/>
              <a:gd name="connsiteX6" fmla="*/ 0 w 3184722"/>
              <a:gd name="connsiteY6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0 w 3184722"/>
              <a:gd name="connsiteY5" fmla="*/ 2033992 h 6528797"/>
              <a:gd name="connsiteX6" fmla="*/ 0 w 3184722"/>
              <a:gd name="connsiteY6" fmla="*/ 2033989 h 6528797"/>
              <a:gd name="connsiteX0" fmla="*/ 0 w 2928136"/>
              <a:gd name="connsiteY0" fmla="*/ 2033989 h 6528797"/>
              <a:gd name="connsiteX1" fmla="*/ 1186667 w 2928136"/>
              <a:gd name="connsiteY1" fmla="*/ 1391856 h 6528797"/>
              <a:gd name="connsiteX2" fmla="*/ 2928136 w 2928136"/>
              <a:gd name="connsiteY2" fmla="*/ 706057 h 6528797"/>
              <a:gd name="connsiteX3" fmla="*/ 228600 w 2928136"/>
              <a:gd name="connsiteY3" fmla="*/ 3481795 h 6528797"/>
              <a:gd name="connsiteX4" fmla="*/ 2470934 w 2928136"/>
              <a:gd name="connsiteY4" fmla="*/ 2676130 h 6528797"/>
              <a:gd name="connsiteX5" fmla="*/ 0 w 2928136"/>
              <a:gd name="connsiteY5" fmla="*/ 2033992 h 6528797"/>
              <a:gd name="connsiteX6" fmla="*/ 0 w 2928136"/>
              <a:gd name="connsiteY6" fmla="*/ 2033989 h 6528797"/>
              <a:gd name="connsiteX0" fmla="*/ 0 w 2928136"/>
              <a:gd name="connsiteY0" fmla="*/ 2033989 h 6528797"/>
              <a:gd name="connsiteX1" fmla="*/ 958067 w 2928136"/>
              <a:gd name="connsiteY1" fmla="*/ 2534856 h 6528797"/>
              <a:gd name="connsiteX2" fmla="*/ 2928136 w 2928136"/>
              <a:gd name="connsiteY2" fmla="*/ 706057 h 6528797"/>
              <a:gd name="connsiteX3" fmla="*/ 228600 w 2928136"/>
              <a:gd name="connsiteY3" fmla="*/ 3481795 h 6528797"/>
              <a:gd name="connsiteX4" fmla="*/ 2470934 w 2928136"/>
              <a:gd name="connsiteY4" fmla="*/ 2676130 h 6528797"/>
              <a:gd name="connsiteX5" fmla="*/ 0 w 2928136"/>
              <a:gd name="connsiteY5" fmla="*/ 2033992 h 6528797"/>
              <a:gd name="connsiteX6" fmla="*/ 0 w 2928136"/>
              <a:gd name="connsiteY6" fmla="*/ 2033989 h 6528797"/>
              <a:gd name="connsiteX0" fmla="*/ 0 w 2928136"/>
              <a:gd name="connsiteY0" fmla="*/ 1434955 h 5929763"/>
              <a:gd name="connsiteX1" fmla="*/ 958067 w 2928136"/>
              <a:gd name="connsiteY1" fmla="*/ 1935822 h 5929763"/>
              <a:gd name="connsiteX2" fmla="*/ 2928136 w 2928136"/>
              <a:gd name="connsiteY2" fmla="*/ 107023 h 5929763"/>
              <a:gd name="connsiteX3" fmla="*/ 228600 w 2928136"/>
              <a:gd name="connsiteY3" fmla="*/ 2882761 h 5929763"/>
              <a:gd name="connsiteX4" fmla="*/ 2470934 w 2928136"/>
              <a:gd name="connsiteY4" fmla="*/ 2077096 h 5929763"/>
              <a:gd name="connsiteX5" fmla="*/ 0 w 2928136"/>
              <a:gd name="connsiteY5" fmla="*/ 1434958 h 5929763"/>
              <a:gd name="connsiteX6" fmla="*/ 0 w 2928136"/>
              <a:gd name="connsiteY6" fmla="*/ 1434955 h 5929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1275236 w 4203372"/>
              <a:gd name="connsiteY0" fmla="*/ 1810262 h 6305070"/>
              <a:gd name="connsiteX1" fmla="*/ 2233303 w 4203372"/>
              <a:gd name="connsiteY1" fmla="*/ 2311129 h 6305070"/>
              <a:gd name="connsiteX2" fmla="*/ 4203372 w 4203372"/>
              <a:gd name="connsiteY2" fmla="*/ 863330 h 6305070"/>
              <a:gd name="connsiteX3" fmla="*/ 1503836 w 4203372"/>
              <a:gd name="connsiteY3" fmla="*/ 3258068 h 6305070"/>
              <a:gd name="connsiteX4" fmla="*/ 3746170 w 4203372"/>
              <a:gd name="connsiteY4" fmla="*/ 2452403 h 6305070"/>
              <a:gd name="connsiteX5" fmla="*/ 1275236 w 4203372"/>
              <a:gd name="connsiteY5" fmla="*/ 1810265 h 6305070"/>
              <a:gd name="connsiteX6" fmla="*/ 1275236 w 4203372"/>
              <a:gd name="connsiteY6" fmla="*/ 1810262 h 6305070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844930 w 3773066"/>
              <a:gd name="connsiteY0" fmla="*/ 2505027 h 6999835"/>
              <a:gd name="connsiteX1" fmla="*/ 1802997 w 3773066"/>
              <a:gd name="connsiteY1" fmla="*/ 3005894 h 6999835"/>
              <a:gd name="connsiteX2" fmla="*/ 3773066 w 3773066"/>
              <a:gd name="connsiteY2" fmla="*/ 1558095 h 6999835"/>
              <a:gd name="connsiteX3" fmla="*/ 1073530 w 3773066"/>
              <a:gd name="connsiteY3" fmla="*/ 3952833 h 6999835"/>
              <a:gd name="connsiteX4" fmla="*/ 3315864 w 3773066"/>
              <a:gd name="connsiteY4" fmla="*/ 3147168 h 6999835"/>
              <a:gd name="connsiteX5" fmla="*/ 844930 w 3773066"/>
              <a:gd name="connsiteY5" fmla="*/ 2505030 h 6999835"/>
              <a:gd name="connsiteX6" fmla="*/ 844930 w 3773066"/>
              <a:gd name="connsiteY6" fmla="*/ 2505027 h 6999835"/>
              <a:gd name="connsiteX0" fmla="*/ 1324542 w 4252678"/>
              <a:gd name="connsiteY0" fmla="*/ 2392968 h 6887776"/>
              <a:gd name="connsiteX1" fmla="*/ 2282609 w 4252678"/>
              <a:gd name="connsiteY1" fmla="*/ 2893835 h 6887776"/>
              <a:gd name="connsiteX2" fmla="*/ 4252678 w 4252678"/>
              <a:gd name="connsiteY2" fmla="*/ 1446036 h 6887776"/>
              <a:gd name="connsiteX3" fmla="*/ 1553142 w 4252678"/>
              <a:gd name="connsiteY3" fmla="*/ 3840774 h 6887776"/>
              <a:gd name="connsiteX4" fmla="*/ 3795476 w 4252678"/>
              <a:gd name="connsiteY4" fmla="*/ 3035109 h 6887776"/>
              <a:gd name="connsiteX5" fmla="*/ 1324542 w 4252678"/>
              <a:gd name="connsiteY5" fmla="*/ 2392971 h 6887776"/>
              <a:gd name="connsiteX6" fmla="*/ 1324542 w 4252678"/>
              <a:gd name="connsiteY6" fmla="*/ 2392968 h 6887776"/>
              <a:gd name="connsiteX0" fmla="*/ 1324542 w 4252678"/>
              <a:gd name="connsiteY0" fmla="*/ 2392968 h 6887776"/>
              <a:gd name="connsiteX1" fmla="*/ 2282609 w 4252678"/>
              <a:gd name="connsiteY1" fmla="*/ 2893835 h 6887776"/>
              <a:gd name="connsiteX2" fmla="*/ 4252678 w 4252678"/>
              <a:gd name="connsiteY2" fmla="*/ 1446036 h 6887776"/>
              <a:gd name="connsiteX3" fmla="*/ 1553142 w 4252678"/>
              <a:gd name="connsiteY3" fmla="*/ 3840774 h 6887776"/>
              <a:gd name="connsiteX4" fmla="*/ 3795476 w 4252678"/>
              <a:gd name="connsiteY4" fmla="*/ 3035109 h 6887776"/>
              <a:gd name="connsiteX5" fmla="*/ 1324542 w 4252678"/>
              <a:gd name="connsiteY5" fmla="*/ 2392971 h 6887776"/>
              <a:gd name="connsiteX6" fmla="*/ 1324542 w 4252678"/>
              <a:gd name="connsiteY6" fmla="*/ 2392968 h 6887776"/>
              <a:gd name="connsiteX0" fmla="*/ 1869139 w 4797275"/>
              <a:gd name="connsiteY0" fmla="*/ 2392968 h 6887776"/>
              <a:gd name="connsiteX1" fmla="*/ 2827206 w 4797275"/>
              <a:gd name="connsiteY1" fmla="*/ 2893835 h 6887776"/>
              <a:gd name="connsiteX2" fmla="*/ 4797275 w 4797275"/>
              <a:gd name="connsiteY2" fmla="*/ 1446036 h 6887776"/>
              <a:gd name="connsiteX3" fmla="*/ 2097739 w 4797275"/>
              <a:gd name="connsiteY3" fmla="*/ 3840774 h 6887776"/>
              <a:gd name="connsiteX4" fmla="*/ 4340073 w 4797275"/>
              <a:gd name="connsiteY4" fmla="*/ 3035109 h 6887776"/>
              <a:gd name="connsiteX5" fmla="*/ 1869139 w 4797275"/>
              <a:gd name="connsiteY5" fmla="*/ 2392971 h 6887776"/>
              <a:gd name="connsiteX6" fmla="*/ 1869139 w 4797275"/>
              <a:gd name="connsiteY6" fmla="*/ 2392968 h 6887776"/>
              <a:gd name="connsiteX0" fmla="*/ 1869139 w 4797275"/>
              <a:gd name="connsiteY0" fmla="*/ 2433309 h 6928117"/>
              <a:gd name="connsiteX1" fmla="*/ 2827206 w 4797275"/>
              <a:gd name="connsiteY1" fmla="*/ 2934176 h 6928117"/>
              <a:gd name="connsiteX2" fmla="*/ 4797275 w 4797275"/>
              <a:gd name="connsiteY2" fmla="*/ 1486377 h 6928117"/>
              <a:gd name="connsiteX3" fmla="*/ 2097739 w 4797275"/>
              <a:gd name="connsiteY3" fmla="*/ 3881115 h 6928117"/>
              <a:gd name="connsiteX4" fmla="*/ 4340073 w 4797275"/>
              <a:gd name="connsiteY4" fmla="*/ 3075450 h 6928117"/>
              <a:gd name="connsiteX5" fmla="*/ 1869139 w 4797275"/>
              <a:gd name="connsiteY5" fmla="*/ 2433312 h 6928117"/>
              <a:gd name="connsiteX6" fmla="*/ 1869139 w 4797275"/>
              <a:gd name="connsiteY6" fmla="*/ 2433309 h 6928117"/>
              <a:gd name="connsiteX0" fmla="*/ 1869139 w 4797275"/>
              <a:gd name="connsiteY0" fmla="*/ 2531921 h 7026729"/>
              <a:gd name="connsiteX1" fmla="*/ 2827206 w 4797275"/>
              <a:gd name="connsiteY1" fmla="*/ 3032788 h 7026729"/>
              <a:gd name="connsiteX2" fmla="*/ 4797275 w 4797275"/>
              <a:gd name="connsiteY2" fmla="*/ 1584989 h 7026729"/>
              <a:gd name="connsiteX3" fmla="*/ 2097739 w 4797275"/>
              <a:gd name="connsiteY3" fmla="*/ 3979727 h 7026729"/>
              <a:gd name="connsiteX4" fmla="*/ 4340073 w 4797275"/>
              <a:gd name="connsiteY4" fmla="*/ 3174062 h 7026729"/>
              <a:gd name="connsiteX5" fmla="*/ 1869139 w 4797275"/>
              <a:gd name="connsiteY5" fmla="*/ 2531924 h 7026729"/>
              <a:gd name="connsiteX6" fmla="*/ 1869139 w 4797275"/>
              <a:gd name="connsiteY6" fmla="*/ 2531921 h 7026729"/>
              <a:gd name="connsiteX0" fmla="*/ 1869139 w 4797275"/>
              <a:gd name="connsiteY0" fmla="*/ 2531921 h 7026729"/>
              <a:gd name="connsiteX1" fmla="*/ 2827206 w 4797275"/>
              <a:gd name="connsiteY1" fmla="*/ 3032788 h 7026729"/>
              <a:gd name="connsiteX2" fmla="*/ 4797275 w 4797275"/>
              <a:gd name="connsiteY2" fmla="*/ 1584989 h 7026729"/>
              <a:gd name="connsiteX3" fmla="*/ 2097739 w 4797275"/>
              <a:gd name="connsiteY3" fmla="*/ 3979727 h 7026729"/>
              <a:gd name="connsiteX4" fmla="*/ 4340073 w 4797275"/>
              <a:gd name="connsiteY4" fmla="*/ 3174062 h 7026729"/>
              <a:gd name="connsiteX5" fmla="*/ 1869139 w 4797275"/>
              <a:gd name="connsiteY5" fmla="*/ 2531924 h 7026729"/>
              <a:gd name="connsiteX6" fmla="*/ 1869139 w 4797275"/>
              <a:gd name="connsiteY6" fmla="*/ 2531921 h 7026729"/>
              <a:gd name="connsiteX0" fmla="*/ 1869139 w 4797275"/>
              <a:gd name="connsiteY0" fmla="*/ 2531921 h 7026729"/>
              <a:gd name="connsiteX1" fmla="*/ 2827206 w 4797275"/>
              <a:gd name="connsiteY1" fmla="*/ 3032788 h 7026729"/>
              <a:gd name="connsiteX2" fmla="*/ 4797275 w 4797275"/>
              <a:gd name="connsiteY2" fmla="*/ 1584989 h 7026729"/>
              <a:gd name="connsiteX3" fmla="*/ 2097739 w 4797275"/>
              <a:gd name="connsiteY3" fmla="*/ 3979727 h 7026729"/>
              <a:gd name="connsiteX4" fmla="*/ 4340073 w 4797275"/>
              <a:gd name="connsiteY4" fmla="*/ 3174062 h 7026729"/>
              <a:gd name="connsiteX5" fmla="*/ 3269869 w 4797275"/>
              <a:gd name="connsiteY5" fmla="*/ 2756647 h 7026729"/>
              <a:gd name="connsiteX6" fmla="*/ 1869139 w 4797275"/>
              <a:gd name="connsiteY6" fmla="*/ 2531924 h 7026729"/>
              <a:gd name="connsiteX7" fmla="*/ 1869139 w 4797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3400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3400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5686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5686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5686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6324598"/>
              <a:gd name="connsiteY0" fmla="*/ 2531921 h 7331529"/>
              <a:gd name="connsiteX1" fmla="*/ 2827206 w 6324598"/>
              <a:gd name="connsiteY1" fmla="*/ 3032788 h 7331529"/>
              <a:gd name="connsiteX2" fmla="*/ 5940275 w 6324598"/>
              <a:gd name="connsiteY2" fmla="*/ 2423189 h 7331529"/>
              <a:gd name="connsiteX3" fmla="*/ 5831539 w 6324598"/>
              <a:gd name="connsiteY3" fmla="*/ 4284527 h 7331529"/>
              <a:gd name="connsiteX4" fmla="*/ 4568673 w 6324598"/>
              <a:gd name="connsiteY4" fmla="*/ 3174062 h 7331529"/>
              <a:gd name="connsiteX5" fmla="*/ 3269869 w 6324598"/>
              <a:gd name="connsiteY5" fmla="*/ 2756647 h 7331529"/>
              <a:gd name="connsiteX6" fmla="*/ 1869139 w 6324598"/>
              <a:gd name="connsiteY6" fmla="*/ 2531924 h 7331529"/>
              <a:gd name="connsiteX7" fmla="*/ 1869139 w 6324598"/>
              <a:gd name="connsiteY7" fmla="*/ 2531921 h 7331529"/>
              <a:gd name="connsiteX0" fmla="*/ 1869139 w 6934198"/>
              <a:gd name="connsiteY0" fmla="*/ 2531921 h 7331529"/>
              <a:gd name="connsiteX1" fmla="*/ 2827206 w 6934198"/>
              <a:gd name="connsiteY1" fmla="*/ 3032788 h 7331529"/>
              <a:gd name="connsiteX2" fmla="*/ 5940275 w 6934198"/>
              <a:gd name="connsiteY2" fmla="*/ 2423189 h 7331529"/>
              <a:gd name="connsiteX3" fmla="*/ 6441139 w 6934198"/>
              <a:gd name="connsiteY3" fmla="*/ 4284527 h 7331529"/>
              <a:gd name="connsiteX4" fmla="*/ 4568673 w 6934198"/>
              <a:gd name="connsiteY4" fmla="*/ 3174062 h 7331529"/>
              <a:gd name="connsiteX5" fmla="*/ 3269869 w 6934198"/>
              <a:gd name="connsiteY5" fmla="*/ 2756647 h 7331529"/>
              <a:gd name="connsiteX6" fmla="*/ 1869139 w 6934198"/>
              <a:gd name="connsiteY6" fmla="*/ 2531924 h 7331529"/>
              <a:gd name="connsiteX7" fmla="*/ 1869139 w 6934198"/>
              <a:gd name="connsiteY7" fmla="*/ 2531921 h 7331529"/>
              <a:gd name="connsiteX0" fmla="*/ 1869139 w 6934198"/>
              <a:gd name="connsiteY0" fmla="*/ 2531921 h 7331529"/>
              <a:gd name="connsiteX1" fmla="*/ 2827206 w 6934198"/>
              <a:gd name="connsiteY1" fmla="*/ 3032788 h 7331529"/>
              <a:gd name="connsiteX2" fmla="*/ 5940275 w 6934198"/>
              <a:gd name="connsiteY2" fmla="*/ 2423189 h 7331529"/>
              <a:gd name="connsiteX3" fmla="*/ 6441139 w 6934198"/>
              <a:gd name="connsiteY3" fmla="*/ 4284527 h 7331529"/>
              <a:gd name="connsiteX4" fmla="*/ 4568673 w 6934198"/>
              <a:gd name="connsiteY4" fmla="*/ 3174062 h 7331529"/>
              <a:gd name="connsiteX5" fmla="*/ 3269869 w 6934198"/>
              <a:gd name="connsiteY5" fmla="*/ 2756647 h 7331529"/>
              <a:gd name="connsiteX6" fmla="*/ 1869139 w 6934198"/>
              <a:gd name="connsiteY6" fmla="*/ 2531924 h 7331529"/>
              <a:gd name="connsiteX7" fmla="*/ 1869139 w 6934198"/>
              <a:gd name="connsiteY7" fmla="*/ 2531921 h 7331529"/>
              <a:gd name="connsiteX0" fmla="*/ 1869139 w 6934198"/>
              <a:gd name="connsiteY0" fmla="*/ 2531921 h 7331529"/>
              <a:gd name="connsiteX1" fmla="*/ 2827206 w 6934198"/>
              <a:gd name="connsiteY1" fmla="*/ 3032788 h 7331529"/>
              <a:gd name="connsiteX2" fmla="*/ 5940275 w 6934198"/>
              <a:gd name="connsiteY2" fmla="*/ 2423189 h 7331529"/>
              <a:gd name="connsiteX3" fmla="*/ 6441139 w 6934198"/>
              <a:gd name="connsiteY3" fmla="*/ 4284527 h 7331529"/>
              <a:gd name="connsiteX4" fmla="*/ 4568673 w 6934198"/>
              <a:gd name="connsiteY4" fmla="*/ 3174062 h 7331529"/>
              <a:gd name="connsiteX5" fmla="*/ 1869139 w 6934198"/>
              <a:gd name="connsiteY5" fmla="*/ 2531924 h 7331529"/>
              <a:gd name="connsiteX6" fmla="*/ 1869139 w 6934198"/>
              <a:gd name="connsiteY6" fmla="*/ 2531921 h 7331529"/>
              <a:gd name="connsiteX0" fmla="*/ 1869139 w 6911785"/>
              <a:gd name="connsiteY0" fmla="*/ 2531921 h 7336788"/>
              <a:gd name="connsiteX1" fmla="*/ 2827206 w 6911785"/>
              <a:gd name="connsiteY1" fmla="*/ 3032788 h 7336788"/>
              <a:gd name="connsiteX2" fmla="*/ 5940275 w 6911785"/>
              <a:gd name="connsiteY2" fmla="*/ 2423189 h 7336788"/>
              <a:gd name="connsiteX3" fmla="*/ 6441139 w 6911785"/>
              <a:gd name="connsiteY3" fmla="*/ 4284527 h 7336788"/>
              <a:gd name="connsiteX4" fmla="*/ 4568673 w 6911785"/>
              <a:gd name="connsiteY4" fmla="*/ 3174062 h 7336788"/>
              <a:gd name="connsiteX5" fmla="*/ 1869139 w 6911785"/>
              <a:gd name="connsiteY5" fmla="*/ 2531924 h 7336788"/>
              <a:gd name="connsiteX6" fmla="*/ 1869139 w 6911785"/>
              <a:gd name="connsiteY6" fmla="*/ 2531921 h 7336788"/>
              <a:gd name="connsiteX0" fmla="*/ 1869139 w 7024741"/>
              <a:gd name="connsiteY0" fmla="*/ 2531921 h 7336788"/>
              <a:gd name="connsiteX1" fmla="*/ 2827206 w 7024741"/>
              <a:gd name="connsiteY1" fmla="*/ 3032788 h 7336788"/>
              <a:gd name="connsiteX2" fmla="*/ 5940275 w 7024741"/>
              <a:gd name="connsiteY2" fmla="*/ 2423189 h 7336788"/>
              <a:gd name="connsiteX3" fmla="*/ 6441139 w 7024741"/>
              <a:gd name="connsiteY3" fmla="*/ 4284527 h 7336788"/>
              <a:gd name="connsiteX4" fmla="*/ 4568673 w 7024741"/>
              <a:gd name="connsiteY4" fmla="*/ 3174062 h 7336788"/>
              <a:gd name="connsiteX5" fmla="*/ 1869139 w 7024741"/>
              <a:gd name="connsiteY5" fmla="*/ 2531924 h 7336788"/>
              <a:gd name="connsiteX6" fmla="*/ 1869139 w 7024741"/>
              <a:gd name="connsiteY6" fmla="*/ 2531921 h 7336788"/>
              <a:gd name="connsiteX0" fmla="*/ 2685372 w 6756508"/>
              <a:gd name="connsiteY0" fmla="*/ 2531921 h 5551239"/>
              <a:gd name="connsiteX1" fmla="*/ 3643439 w 6756508"/>
              <a:gd name="connsiteY1" fmla="*/ 3032788 h 5551239"/>
              <a:gd name="connsiteX2" fmla="*/ 6756508 w 6756508"/>
              <a:gd name="connsiteY2" fmla="*/ 2423189 h 5551239"/>
              <a:gd name="connsiteX3" fmla="*/ 0 w 6756508"/>
              <a:gd name="connsiteY3" fmla="*/ 2498978 h 5551239"/>
              <a:gd name="connsiteX4" fmla="*/ 5384906 w 6756508"/>
              <a:gd name="connsiteY4" fmla="*/ 3174062 h 5551239"/>
              <a:gd name="connsiteX5" fmla="*/ 2685372 w 6756508"/>
              <a:gd name="connsiteY5" fmla="*/ 2531924 h 5551239"/>
              <a:gd name="connsiteX6" fmla="*/ 2685372 w 6756508"/>
              <a:gd name="connsiteY6" fmla="*/ 2531921 h 5551239"/>
              <a:gd name="connsiteX0" fmla="*/ 2685372 w 6756508"/>
              <a:gd name="connsiteY0" fmla="*/ 2531921 h 5663722"/>
              <a:gd name="connsiteX1" fmla="*/ 3643439 w 6756508"/>
              <a:gd name="connsiteY1" fmla="*/ 3032788 h 5663722"/>
              <a:gd name="connsiteX2" fmla="*/ 6756508 w 6756508"/>
              <a:gd name="connsiteY2" fmla="*/ 2423189 h 5663722"/>
              <a:gd name="connsiteX3" fmla="*/ 0 w 6756508"/>
              <a:gd name="connsiteY3" fmla="*/ 2498978 h 5663722"/>
              <a:gd name="connsiteX4" fmla="*/ 5384906 w 6756508"/>
              <a:gd name="connsiteY4" fmla="*/ 3174062 h 5663722"/>
              <a:gd name="connsiteX5" fmla="*/ 2685372 w 6756508"/>
              <a:gd name="connsiteY5" fmla="*/ 2531924 h 5663722"/>
              <a:gd name="connsiteX6" fmla="*/ 2685372 w 6756508"/>
              <a:gd name="connsiteY6" fmla="*/ 2531921 h 5663722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6508" h="4203685">
                <a:moveTo>
                  <a:pt x="2685372" y="1071887"/>
                </a:moveTo>
                <a:cubicBezTo>
                  <a:pt x="3004728" y="1238842"/>
                  <a:pt x="3929746" y="843385"/>
                  <a:pt x="3643439" y="1572751"/>
                </a:cubicBezTo>
                <a:cubicBezTo>
                  <a:pt x="5291114" y="2384738"/>
                  <a:pt x="5802321" y="0"/>
                  <a:pt x="6756508" y="963152"/>
                </a:cubicBezTo>
                <a:cubicBezTo>
                  <a:pt x="5263885" y="2901772"/>
                  <a:pt x="583602" y="3607661"/>
                  <a:pt x="0" y="1038941"/>
                </a:cubicBezTo>
                <a:cubicBezTo>
                  <a:pt x="438400" y="4203685"/>
                  <a:pt x="5067753" y="2254624"/>
                  <a:pt x="5384906" y="1714025"/>
                </a:cubicBezTo>
                <a:cubicBezTo>
                  <a:pt x="4622906" y="1421925"/>
                  <a:pt x="3135294" y="1178910"/>
                  <a:pt x="2685372" y="1071887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63500" sx="101000" sy="101000" algn="ctr" rotWithShape="0">
              <a:schemeClr val="tx1">
                <a:lumMod val="75000"/>
                <a:lumOff val="25000"/>
                <a:alpha val="40000"/>
              </a:schemeClr>
            </a:outerShdw>
            <a:reflection blurRad="12050" stA="35000" endA="100" endPos="40000" dist="101600" dir="5400000" sy="-100000" algn="bl" rotWithShape="0"/>
          </a:effectLst>
          <a:scene3d>
            <a:camera prst="orthographicFront"/>
            <a:lightRig rig="morning" dir="t">
              <a:rot lat="0" lon="0" rev="6000000"/>
            </a:lightRig>
          </a:scene3d>
          <a:sp3d>
            <a:bevelT w="25400" h="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7360" y="1755648"/>
            <a:ext cx="3063240" cy="439432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9638" y="1755648"/>
            <a:ext cx="3063240" cy="439432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DC20-50E4-4E95-A460-42449395741A}" type="datetimeFigureOut">
              <a:rPr lang="ru-RU" smtClean="0"/>
              <a:t>03.01.2013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AD6F-8AEE-49B6-AC75-296E7526E2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1660" y="1722279"/>
            <a:ext cx="2834640" cy="639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1">
                <a:gradFill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54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73938" y="1722279"/>
            <a:ext cx="283464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>
              <a:buNone/>
              <a:defRPr sz="2000" b="1" kern="1200">
                <a:gradFill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Freeform 9"/>
          <p:cNvSpPr/>
          <p:nvPr/>
        </p:nvSpPr>
        <p:spPr>
          <a:xfrm>
            <a:off x="1737360" y="2423160"/>
            <a:ext cx="3063240" cy="45720"/>
          </a:xfrm>
          <a:custGeom>
            <a:avLst/>
            <a:gdLst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5728260">
                <a:moveTo>
                  <a:pt x="134471" y="125506"/>
                </a:moveTo>
                <a:cubicBezTo>
                  <a:pt x="1456765" y="327212"/>
                  <a:pt x="2770095" y="0"/>
                  <a:pt x="4020671" y="125506"/>
                </a:cubicBezTo>
                <a:cubicBezTo>
                  <a:pt x="4114800" y="1963271"/>
                  <a:pt x="3859306" y="3756212"/>
                  <a:pt x="4020671" y="5611906"/>
                </a:cubicBezTo>
                <a:cubicBezTo>
                  <a:pt x="2792506" y="5459319"/>
                  <a:pt x="1425389" y="5728260"/>
                  <a:pt x="134471" y="5611906"/>
                </a:cubicBezTo>
                <a:cubicBezTo>
                  <a:pt x="0" y="3818965"/>
                  <a:pt x="313765" y="1963271"/>
                  <a:pt x="134471" y="125506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4959638" y="2423160"/>
            <a:ext cx="3063240" cy="45720"/>
          </a:xfrm>
          <a:custGeom>
            <a:avLst/>
            <a:gdLst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5728260">
                <a:moveTo>
                  <a:pt x="134471" y="125506"/>
                </a:moveTo>
                <a:cubicBezTo>
                  <a:pt x="1456765" y="327212"/>
                  <a:pt x="2770095" y="0"/>
                  <a:pt x="4020671" y="125506"/>
                </a:cubicBezTo>
                <a:cubicBezTo>
                  <a:pt x="4114800" y="1963271"/>
                  <a:pt x="3859306" y="3756212"/>
                  <a:pt x="4020671" y="5611906"/>
                </a:cubicBezTo>
                <a:cubicBezTo>
                  <a:pt x="2792506" y="5459319"/>
                  <a:pt x="1425389" y="5728260"/>
                  <a:pt x="134471" y="5611906"/>
                </a:cubicBezTo>
                <a:cubicBezTo>
                  <a:pt x="0" y="3818965"/>
                  <a:pt x="313765" y="1963271"/>
                  <a:pt x="134471" y="125506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13716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7360" y="2590799"/>
            <a:ext cx="3063240" cy="3535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9638" y="2590799"/>
            <a:ext cx="3063240" cy="3535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DC20-50E4-4E95-A460-42449395741A}" type="datetimeFigureOut">
              <a:rPr lang="ru-RU" smtClean="0"/>
              <a:t>03.01.2013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AD6F-8AEE-49B6-AC75-296E7526E2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DC20-50E4-4E95-A460-42449395741A}" type="datetimeFigureOut">
              <a:rPr lang="ru-RU" smtClean="0"/>
              <a:t>03.01.2013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AD6F-8AEE-49B6-AC75-296E7526E2BC}" type="slidenum">
              <a:rPr lang="ru-RU" smtClean="0"/>
              <a:t>‹#›</a:t>
            </a:fld>
            <a:endParaRPr lang="ru-RU"/>
          </a:p>
        </p:txBody>
      </p:sp>
      <p:grpSp>
        <p:nvGrpSpPr>
          <p:cNvPr id="6" name="Group 5"/>
          <p:cNvGrpSpPr/>
          <p:nvPr/>
        </p:nvGrpSpPr>
        <p:grpSpPr>
          <a:xfrm>
            <a:off x="7339001" y="5311513"/>
            <a:ext cx="1837944" cy="1533602"/>
            <a:chOff x="7339001" y="5311513"/>
            <a:chExt cx="1837944" cy="1533602"/>
          </a:xfrm>
        </p:grpSpPr>
        <p:sp>
          <p:nvSpPr>
            <p:cNvPr id="7" name="Freeform 6"/>
            <p:cNvSpPr>
              <a:spLocks noChangeAspect="1"/>
            </p:cNvSpPr>
            <p:nvPr/>
          </p:nvSpPr>
          <p:spPr>
            <a:xfrm rot="6563566" flipH="1" flipV="1">
              <a:off x="7456882" y="581085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chemeClr val="tx1">
                    <a:alpha val="5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>
              <a:spLocks noChangeAspect="1"/>
            </p:cNvSpPr>
            <p:nvPr/>
          </p:nvSpPr>
          <p:spPr>
            <a:xfrm rot="6563566" flipH="1" flipV="1">
              <a:off x="7887816" y="519363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3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reeform 8"/>
            <p:cNvSpPr>
              <a:spLocks noChangeAspect="1"/>
            </p:cNvSpPr>
            <p:nvPr/>
          </p:nvSpPr>
          <p:spPr>
            <a:xfrm rot="6563566" flipH="1" flipV="1">
              <a:off x="8142682" y="5605111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5000"/>
                  </a:schemeClr>
                </a:gs>
                <a:gs pos="100000">
                  <a:schemeClr val="tx1">
                    <a:alpha val="1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DC20-50E4-4E95-A460-42449395741A}" type="datetimeFigureOut">
              <a:rPr lang="ru-RU" smtClean="0"/>
              <a:t>03.01.2013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AD6F-8AEE-49B6-AC75-296E7526E2BC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7339001" y="5311513"/>
            <a:ext cx="1837944" cy="1533602"/>
            <a:chOff x="7339001" y="5311513"/>
            <a:chExt cx="1837944" cy="1533602"/>
          </a:xfrm>
        </p:grpSpPr>
        <p:sp>
          <p:nvSpPr>
            <p:cNvPr id="5" name="Freeform 4"/>
            <p:cNvSpPr>
              <a:spLocks noChangeAspect="1"/>
            </p:cNvSpPr>
            <p:nvPr/>
          </p:nvSpPr>
          <p:spPr>
            <a:xfrm rot="6563566" flipH="1" flipV="1">
              <a:off x="7456882" y="581085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chemeClr val="tx1">
                    <a:alpha val="5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Freeform 5"/>
            <p:cNvSpPr>
              <a:spLocks noChangeAspect="1"/>
            </p:cNvSpPr>
            <p:nvPr/>
          </p:nvSpPr>
          <p:spPr>
            <a:xfrm rot="6563566" flipH="1" flipV="1">
              <a:off x="7887816" y="519363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3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6"/>
            <p:cNvSpPr>
              <a:spLocks noChangeAspect="1"/>
            </p:cNvSpPr>
            <p:nvPr/>
          </p:nvSpPr>
          <p:spPr>
            <a:xfrm rot="6563566" flipH="1" flipV="1">
              <a:off x="8142682" y="5605111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5000"/>
                  </a:schemeClr>
                </a:gs>
                <a:gs pos="100000">
                  <a:schemeClr val="tx1">
                    <a:alpha val="1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649941"/>
            <a:ext cx="3886200" cy="54864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DC20-50E4-4E95-A460-42449395741A}" type="datetimeFigureOut">
              <a:rPr lang="ru-RU" smtClean="0"/>
              <a:t>03.01.2013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AD6F-8AEE-49B6-AC75-296E7526E2BC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5353" y="2516841"/>
            <a:ext cx="2514600" cy="27432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5353" y="1526241"/>
            <a:ext cx="2514600" cy="914400"/>
          </a:xfrm>
        </p:spPr>
        <p:txBody>
          <a:bodyPr anchor="b">
            <a:normAutofit/>
          </a:bodyPr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4666129" y="523718"/>
            <a:ext cx="4114800" cy="5728260"/>
          </a:xfrm>
          <a:custGeom>
            <a:avLst/>
            <a:gdLst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5728260">
                <a:moveTo>
                  <a:pt x="134471" y="125506"/>
                </a:moveTo>
                <a:cubicBezTo>
                  <a:pt x="1456765" y="327212"/>
                  <a:pt x="2770095" y="0"/>
                  <a:pt x="4020671" y="125506"/>
                </a:cubicBezTo>
                <a:cubicBezTo>
                  <a:pt x="4114800" y="1963271"/>
                  <a:pt x="3859306" y="3756212"/>
                  <a:pt x="4020671" y="5611906"/>
                </a:cubicBezTo>
                <a:cubicBezTo>
                  <a:pt x="2792506" y="5459319"/>
                  <a:pt x="1425389" y="5728260"/>
                  <a:pt x="134471" y="5611906"/>
                </a:cubicBezTo>
                <a:cubicBezTo>
                  <a:pt x="0" y="3818965"/>
                  <a:pt x="313765" y="1963271"/>
                  <a:pt x="134471" y="125506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656" y="1527048"/>
            <a:ext cx="2514600" cy="914400"/>
          </a:xfrm>
        </p:spPr>
        <p:txBody>
          <a:bodyPr anchor="b">
            <a:normAutofit/>
          </a:bodyPr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7760" y="786384"/>
            <a:ext cx="3611880" cy="5212080"/>
          </a:xfrm>
          <a:effectLst>
            <a:softEdge rad="31750"/>
          </a:effectLst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9656" y="2514600"/>
            <a:ext cx="2514600" cy="27432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DC20-50E4-4E95-A460-42449395741A}" type="datetimeFigureOut">
              <a:rPr lang="ru-RU" smtClean="0"/>
              <a:t>03.01.2013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AD6F-8AEE-49B6-AC75-296E7526E2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752600"/>
            <a:ext cx="6041679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89279" y="6498874"/>
            <a:ext cx="2133600" cy="256032"/>
          </a:xfrm>
          <a:prstGeom prst="rect">
            <a:avLst/>
          </a:prstGeom>
        </p:spPr>
        <p:txBody>
          <a:bodyPr vert="horz" lIns="91440" tIns="45720" rIns="91440" bIns="0" rtlCol="0" anchor="ctr"/>
          <a:lstStyle>
            <a:lvl1pPr marL="0" algn="r" defTabSz="914400" rtl="0" eaLnBrk="1" latinLnBrk="0" hangingPunct="1">
              <a:defRPr sz="1000" b="1" kern="1200">
                <a:solidFill>
                  <a:schemeClr val="tx1">
                    <a:lumMod val="75000"/>
                    <a:lumOff val="25000"/>
                    <a:alpha val="40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fld id="{1D4DDC20-50E4-4E95-A460-42449395741A}" type="datetimeFigureOut">
              <a:rPr lang="ru-RU" smtClean="0"/>
              <a:t>03.01.2013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0" y="6499412"/>
            <a:ext cx="2895600" cy="255494"/>
          </a:xfrm>
          <a:prstGeom prst="rect">
            <a:avLst/>
          </a:prstGeom>
        </p:spPr>
        <p:txBody>
          <a:bodyPr vert="horz" lIns="91440" tIns="45720" rIns="91440" bIns="0" rtlCol="0" anchor="ctr"/>
          <a:lstStyle>
            <a:lvl1pPr marL="0" algn="l" defTabSz="914400" rtl="0" eaLnBrk="1" latinLnBrk="0" hangingPunct="1">
              <a:defRPr sz="1000" b="1" kern="1200">
                <a:solidFill>
                  <a:schemeClr val="tx1">
                    <a:lumMod val="75000"/>
                    <a:lumOff val="25000"/>
                    <a:alpha val="40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27894" y="6208059"/>
            <a:ext cx="1048872" cy="685800"/>
          </a:xfrm>
          <a:prstGeom prst="rect">
            <a:avLst/>
          </a:prstGeom>
        </p:spPr>
        <p:txBody>
          <a:bodyPr vert="horz" lIns="91440" tIns="45720" rIns="91440" bIns="0" rtlCol="0" anchor="ctr"/>
          <a:lstStyle>
            <a:lvl1pPr algn="r">
              <a:defRPr sz="2800" b="1">
                <a:solidFill>
                  <a:schemeClr val="tx1">
                    <a:lumMod val="75000"/>
                    <a:lumOff val="25000"/>
                    <a:alpha val="40000"/>
                  </a:schemeClr>
                </a:solidFill>
                <a:latin typeface="+mj-lt"/>
              </a:defRPr>
            </a:lvl1pPr>
          </a:lstStyle>
          <a:p>
            <a:fld id="{0BAFAD6F-8AEE-49B6-AC75-296E7526E2B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Freeform 7"/>
          <p:cNvSpPr/>
          <p:nvPr/>
        </p:nvSpPr>
        <p:spPr>
          <a:xfrm>
            <a:off x="-990600" y="76200"/>
            <a:ext cx="3340100" cy="6629400"/>
          </a:xfrm>
          <a:custGeom>
            <a:avLst/>
            <a:gdLst>
              <a:gd name="connsiteX0" fmla="*/ 0 w 2057400"/>
              <a:gd name="connsiteY0" fmla="*/ 3238500 h 6477000"/>
              <a:gd name="connsiteX1" fmla="*/ 48274 w 2057400"/>
              <a:gd name="connsiteY1" fmla="*/ 2258072 h 6477000"/>
              <a:gd name="connsiteX2" fmla="*/ 1028706 w 2057400"/>
              <a:gd name="connsiteY2" fmla="*/ 1 h 6477000"/>
              <a:gd name="connsiteX3" fmla="*/ 2009129 w 2057400"/>
              <a:gd name="connsiteY3" fmla="*/ 2258077 h 6477000"/>
              <a:gd name="connsiteX4" fmla="*/ 2057403 w 2057400"/>
              <a:gd name="connsiteY4" fmla="*/ 3238502 h 6477000"/>
              <a:gd name="connsiteX5" fmla="*/ 2009129 w 2057400"/>
              <a:gd name="connsiteY5" fmla="*/ 4218929 h 6477000"/>
              <a:gd name="connsiteX6" fmla="*/ 1028701 w 2057400"/>
              <a:gd name="connsiteY6" fmla="*/ 6477002 h 6477000"/>
              <a:gd name="connsiteX7" fmla="*/ 48277 w 2057400"/>
              <a:gd name="connsiteY7" fmla="*/ 4218927 h 6477000"/>
              <a:gd name="connsiteX8" fmla="*/ 3 w 2057400"/>
              <a:gd name="connsiteY8" fmla="*/ 3238501 h 6477000"/>
              <a:gd name="connsiteX9" fmla="*/ 0 w 2057400"/>
              <a:gd name="connsiteY9" fmla="*/ 3238500 h 6477000"/>
              <a:gd name="connsiteX0" fmla="*/ 0 w 2057403"/>
              <a:gd name="connsiteY0" fmla="*/ 3238507 h 6477012"/>
              <a:gd name="connsiteX1" fmla="*/ 48274 w 2057403"/>
              <a:gd name="connsiteY1" fmla="*/ 2258079 h 6477012"/>
              <a:gd name="connsiteX2" fmla="*/ 1028706 w 2057403"/>
              <a:gd name="connsiteY2" fmla="*/ 8 h 6477012"/>
              <a:gd name="connsiteX3" fmla="*/ 2009129 w 2057403"/>
              <a:gd name="connsiteY3" fmla="*/ 2258084 h 6477012"/>
              <a:gd name="connsiteX4" fmla="*/ 2057403 w 2057403"/>
              <a:gd name="connsiteY4" fmla="*/ 3238509 h 6477012"/>
              <a:gd name="connsiteX5" fmla="*/ 2009129 w 2057403"/>
              <a:gd name="connsiteY5" fmla="*/ 4218936 h 6477012"/>
              <a:gd name="connsiteX6" fmla="*/ 1028701 w 2057403"/>
              <a:gd name="connsiteY6" fmla="*/ 6477009 h 6477012"/>
              <a:gd name="connsiteX7" fmla="*/ 48277 w 2057403"/>
              <a:gd name="connsiteY7" fmla="*/ 4218934 h 6477012"/>
              <a:gd name="connsiteX8" fmla="*/ 3 w 2057403"/>
              <a:gd name="connsiteY8" fmla="*/ 3238508 h 6477012"/>
              <a:gd name="connsiteX9" fmla="*/ 0 w 2057403"/>
              <a:gd name="connsiteY9" fmla="*/ 3238507 h 6477012"/>
              <a:gd name="connsiteX0" fmla="*/ 0 w 2057403"/>
              <a:gd name="connsiteY0" fmla="*/ 3238507 h 6477012"/>
              <a:gd name="connsiteX1" fmla="*/ 886474 w 2057403"/>
              <a:gd name="connsiteY1" fmla="*/ 2562879 h 6477012"/>
              <a:gd name="connsiteX2" fmla="*/ 1028706 w 2057403"/>
              <a:gd name="connsiteY2" fmla="*/ 8 h 6477012"/>
              <a:gd name="connsiteX3" fmla="*/ 2009129 w 2057403"/>
              <a:gd name="connsiteY3" fmla="*/ 2258084 h 6477012"/>
              <a:gd name="connsiteX4" fmla="*/ 2057403 w 2057403"/>
              <a:gd name="connsiteY4" fmla="*/ 3238509 h 6477012"/>
              <a:gd name="connsiteX5" fmla="*/ 2009129 w 2057403"/>
              <a:gd name="connsiteY5" fmla="*/ 4218936 h 6477012"/>
              <a:gd name="connsiteX6" fmla="*/ 1028701 w 2057403"/>
              <a:gd name="connsiteY6" fmla="*/ 6477009 h 6477012"/>
              <a:gd name="connsiteX7" fmla="*/ 48277 w 2057403"/>
              <a:gd name="connsiteY7" fmla="*/ 4218934 h 6477012"/>
              <a:gd name="connsiteX8" fmla="*/ 3 w 2057403"/>
              <a:gd name="connsiteY8" fmla="*/ 3238508 h 6477012"/>
              <a:gd name="connsiteX9" fmla="*/ 0 w 2057403"/>
              <a:gd name="connsiteY9" fmla="*/ 3238507 h 6477012"/>
              <a:gd name="connsiteX0" fmla="*/ 0 w 2057403"/>
              <a:gd name="connsiteY0" fmla="*/ 3238507 h 6477012"/>
              <a:gd name="connsiteX1" fmla="*/ 886474 w 2057403"/>
              <a:gd name="connsiteY1" fmla="*/ 2562879 h 6477012"/>
              <a:gd name="connsiteX2" fmla="*/ 1028706 w 2057403"/>
              <a:gd name="connsiteY2" fmla="*/ 8 h 6477012"/>
              <a:gd name="connsiteX3" fmla="*/ 2009129 w 2057403"/>
              <a:gd name="connsiteY3" fmla="*/ 2258084 h 6477012"/>
              <a:gd name="connsiteX4" fmla="*/ 2057403 w 2057403"/>
              <a:gd name="connsiteY4" fmla="*/ 3238509 h 6477012"/>
              <a:gd name="connsiteX5" fmla="*/ 2009129 w 2057403"/>
              <a:gd name="connsiteY5" fmla="*/ 4218936 h 6477012"/>
              <a:gd name="connsiteX6" fmla="*/ 1028701 w 2057403"/>
              <a:gd name="connsiteY6" fmla="*/ 6477009 h 6477012"/>
              <a:gd name="connsiteX7" fmla="*/ 48277 w 2057403"/>
              <a:gd name="connsiteY7" fmla="*/ 4218934 h 6477012"/>
              <a:gd name="connsiteX8" fmla="*/ 3 w 2057403"/>
              <a:gd name="connsiteY8" fmla="*/ 3238508 h 6477012"/>
              <a:gd name="connsiteX9" fmla="*/ 0 w 2057403"/>
              <a:gd name="connsiteY9" fmla="*/ 3238507 h 6477012"/>
              <a:gd name="connsiteX0" fmla="*/ 593235 w 2650638"/>
              <a:gd name="connsiteY0" fmla="*/ 3238507 h 6477012"/>
              <a:gd name="connsiteX1" fmla="*/ 1479709 w 2650638"/>
              <a:gd name="connsiteY1" fmla="*/ 2562879 h 6477012"/>
              <a:gd name="connsiteX2" fmla="*/ 1621941 w 2650638"/>
              <a:gd name="connsiteY2" fmla="*/ 8 h 6477012"/>
              <a:gd name="connsiteX3" fmla="*/ 2602364 w 2650638"/>
              <a:gd name="connsiteY3" fmla="*/ 2258084 h 6477012"/>
              <a:gd name="connsiteX4" fmla="*/ 2650638 w 2650638"/>
              <a:gd name="connsiteY4" fmla="*/ 3238509 h 6477012"/>
              <a:gd name="connsiteX5" fmla="*/ 2602364 w 2650638"/>
              <a:gd name="connsiteY5" fmla="*/ 4218936 h 6477012"/>
              <a:gd name="connsiteX6" fmla="*/ 1621936 w 2650638"/>
              <a:gd name="connsiteY6" fmla="*/ 6477009 h 6477012"/>
              <a:gd name="connsiteX7" fmla="*/ 641512 w 2650638"/>
              <a:gd name="connsiteY7" fmla="*/ 4218934 h 6477012"/>
              <a:gd name="connsiteX8" fmla="*/ 593238 w 2650638"/>
              <a:gd name="connsiteY8" fmla="*/ 3238508 h 6477012"/>
              <a:gd name="connsiteX9" fmla="*/ 593235 w 2650638"/>
              <a:gd name="connsiteY9" fmla="*/ 3238507 h 6477012"/>
              <a:gd name="connsiteX0" fmla="*/ 593235 w 3406086"/>
              <a:gd name="connsiteY0" fmla="*/ 3238507 h 6477012"/>
              <a:gd name="connsiteX1" fmla="*/ 1479709 w 3406086"/>
              <a:gd name="connsiteY1" fmla="*/ 2562879 h 6477012"/>
              <a:gd name="connsiteX2" fmla="*/ 1621941 w 3406086"/>
              <a:gd name="connsiteY2" fmla="*/ 8 h 6477012"/>
              <a:gd name="connsiteX3" fmla="*/ 2602364 w 3406086"/>
              <a:gd name="connsiteY3" fmla="*/ 2258084 h 6477012"/>
              <a:gd name="connsiteX4" fmla="*/ 2650638 w 3406086"/>
              <a:gd name="connsiteY4" fmla="*/ 3238509 h 6477012"/>
              <a:gd name="connsiteX5" fmla="*/ 2602364 w 3406086"/>
              <a:gd name="connsiteY5" fmla="*/ 4218936 h 6477012"/>
              <a:gd name="connsiteX6" fmla="*/ 1621936 w 3406086"/>
              <a:gd name="connsiteY6" fmla="*/ 6477009 h 6477012"/>
              <a:gd name="connsiteX7" fmla="*/ 641512 w 3406086"/>
              <a:gd name="connsiteY7" fmla="*/ 4218934 h 6477012"/>
              <a:gd name="connsiteX8" fmla="*/ 593238 w 3406086"/>
              <a:gd name="connsiteY8" fmla="*/ 3238508 h 6477012"/>
              <a:gd name="connsiteX9" fmla="*/ 593235 w 3406086"/>
              <a:gd name="connsiteY9" fmla="*/ 3238507 h 6477012"/>
              <a:gd name="connsiteX0" fmla="*/ 593235 w 3406086"/>
              <a:gd name="connsiteY0" fmla="*/ 3238507 h 6477012"/>
              <a:gd name="connsiteX1" fmla="*/ 1479709 w 3406086"/>
              <a:gd name="connsiteY1" fmla="*/ 2562879 h 6477012"/>
              <a:gd name="connsiteX2" fmla="*/ 1621941 w 3406086"/>
              <a:gd name="connsiteY2" fmla="*/ 8 h 6477012"/>
              <a:gd name="connsiteX3" fmla="*/ 2602364 w 3406086"/>
              <a:gd name="connsiteY3" fmla="*/ 2258084 h 6477012"/>
              <a:gd name="connsiteX4" fmla="*/ 2650638 w 3406086"/>
              <a:gd name="connsiteY4" fmla="*/ 3238509 h 6477012"/>
              <a:gd name="connsiteX5" fmla="*/ 2602364 w 3406086"/>
              <a:gd name="connsiteY5" fmla="*/ 4218936 h 6477012"/>
              <a:gd name="connsiteX6" fmla="*/ 1621936 w 3406086"/>
              <a:gd name="connsiteY6" fmla="*/ 6477009 h 6477012"/>
              <a:gd name="connsiteX7" fmla="*/ 641512 w 3406086"/>
              <a:gd name="connsiteY7" fmla="*/ 4218934 h 6477012"/>
              <a:gd name="connsiteX8" fmla="*/ 593238 w 3406086"/>
              <a:gd name="connsiteY8" fmla="*/ 3238508 h 6477012"/>
              <a:gd name="connsiteX9" fmla="*/ 593235 w 3406086"/>
              <a:gd name="connsiteY9" fmla="*/ 3238507 h 6477012"/>
              <a:gd name="connsiteX0" fmla="*/ 593235 w 3406086"/>
              <a:gd name="connsiteY0" fmla="*/ 3238507 h 6477012"/>
              <a:gd name="connsiteX1" fmla="*/ 1479709 w 3406086"/>
              <a:gd name="connsiteY1" fmla="*/ 2562879 h 6477012"/>
              <a:gd name="connsiteX2" fmla="*/ 1621941 w 3406086"/>
              <a:gd name="connsiteY2" fmla="*/ 8 h 6477012"/>
              <a:gd name="connsiteX3" fmla="*/ 2602364 w 3406086"/>
              <a:gd name="connsiteY3" fmla="*/ 2258084 h 6477012"/>
              <a:gd name="connsiteX4" fmla="*/ 1964838 w 3406086"/>
              <a:gd name="connsiteY4" fmla="*/ 2628909 h 6477012"/>
              <a:gd name="connsiteX5" fmla="*/ 2602364 w 3406086"/>
              <a:gd name="connsiteY5" fmla="*/ 4218936 h 6477012"/>
              <a:gd name="connsiteX6" fmla="*/ 1621936 w 3406086"/>
              <a:gd name="connsiteY6" fmla="*/ 6477009 h 6477012"/>
              <a:gd name="connsiteX7" fmla="*/ 641512 w 3406086"/>
              <a:gd name="connsiteY7" fmla="*/ 4218934 h 6477012"/>
              <a:gd name="connsiteX8" fmla="*/ 593238 w 3406086"/>
              <a:gd name="connsiteY8" fmla="*/ 3238508 h 6477012"/>
              <a:gd name="connsiteX9" fmla="*/ 593235 w 3406086"/>
              <a:gd name="connsiteY9" fmla="*/ 3238507 h 6477012"/>
              <a:gd name="connsiteX0" fmla="*/ 593235 w 3406086"/>
              <a:gd name="connsiteY0" fmla="*/ 3238507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641512 w 3406086"/>
              <a:gd name="connsiteY6" fmla="*/ 4218934 h 6477009"/>
              <a:gd name="connsiteX7" fmla="*/ 593238 w 3406086"/>
              <a:gd name="connsiteY7" fmla="*/ 3238508 h 6477009"/>
              <a:gd name="connsiteX8" fmla="*/ 593235 w 3406086"/>
              <a:gd name="connsiteY8" fmla="*/ 3238507 h 6477009"/>
              <a:gd name="connsiteX0" fmla="*/ 593235 w 3406086"/>
              <a:gd name="connsiteY0" fmla="*/ 3238507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641512 w 3406086"/>
              <a:gd name="connsiteY6" fmla="*/ 4218934 h 6477009"/>
              <a:gd name="connsiteX7" fmla="*/ 593238 w 3406086"/>
              <a:gd name="connsiteY7" fmla="*/ 3238508 h 6477009"/>
              <a:gd name="connsiteX8" fmla="*/ 593235 w 3406086"/>
              <a:gd name="connsiteY8" fmla="*/ 3238507 h 6477009"/>
              <a:gd name="connsiteX0" fmla="*/ 593238 w 3406086"/>
              <a:gd name="connsiteY0" fmla="*/ 3238508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641512 w 3406086"/>
              <a:gd name="connsiteY6" fmla="*/ 4218934 h 6477009"/>
              <a:gd name="connsiteX7" fmla="*/ 593238 w 3406086"/>
              <a:gd name="connsiteY7" fmla="*/ 3238508 h 6477009"/>
              <a:gd name="connsiteX0" fmla="*/ 641512 w 3406086"/>
              <a:gd name="connsiteY0" fmla="*/ 42189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641512 w 3406086"/>
              <a:gd name="connsiteY6" fmla="*/ 4218934 h 6477009"/>
              <a:gd name="connsiteX0" fmla="*/ 1860712 w 3406086"/>
              <a:gd name="connsiteY0" fmla="*/ 29235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1860712 w 3406086"/>
              <a:gd name="connsiteY6" fmla="*/ 2923534 h 6477009"/>
              <a:gd name="connsiteX0" fmla="*/ 1860712 w 3406086"/>
              <a:gd name="connsiteY0" fmla="*/ 29235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1860712 w 3406086"/>
              <a:gd name="connsiteY6" fmla="*/ 2923534 h 6477009"/>
              <a:gd name="connsiteX0" fmla="*/ 1860712 w 3406086"/>
              <a:gd name="connsiteY0" fmla="*/ 29235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1860712 w 3406086"/>
              <a:gd name="connsiteY6" fmla="*/ 2923534 h 6477009"/>
              <a:gd name="connsiteX0" fmla="*/ 1860712 w 3406086"/>
              <a:gd name="connsiteY0" fmla="*/ 29235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1860712 w 3406086"/>
              <a:gd name="connsiteY6" fmla="*/ 2923534 h 6477009"/>
              <a:gd name="connsiteX0" fmla="*/ 1860712 w 3317780"/>
              <a:gd name="connsiteY0" fmla="*/ 2923534 h 6477009"/>
              <a:gd name="connsiteX1" fmla="*/ 1479709 w 3317780"/>
              <a:gd name="connsiteY1" fmla="*/ 2562879 h 6477009"/>
              <a:gd name="connsiteX2" fmla="*/ 1621941 w 3317780"/>
              <a:gd name="connsiteY2" fmla="*/ 8 h 6477009"/>
              <a:gd name="connsiteX3" fmla="*/ 2602364 w 3317780"/>
              <a:gd name="connsiteY3" fmla="*/ 2258084 h 6477009"/>
              <a:gd name="connsiteX4" fmla="*/ 1964838 w 3317780"/>
              <a:gd name="connsiteY4" fmla="*/ 2628909 h 6477009"/>
              <a:gd name="connsiteX5" fmla="*/ 1621936 w 3317780"/>
              <a:gd name="connsiteY5" fmla="*/ 6477009 h 6477009"/>
              <a:gd name="connsiteX6" fmla="*/ 1860712 w 3317780"/>
              <a:gd name="connsiteY6" fmla="*/ 2923534 h 6477009"/>
              <a:gd name="connsiteX0" fmla="*/ 1860712 w 3317780"/>
              <a:gd name="connsiteY0" fmla="*/ 2923534 h 6477009"/>
              <a:gd name="connsiteX1" fmla="*/ 1479709 w 3317780"/>
              <a:gd name="connsiteY1" fmla="*/ 2562879 h 6477009"/>
              <a:gd name="connsiteX2" fmla="*/ 1621941 w 3317780"/>
              <a:gd name="connsiteY2" fmla="*/ 8 h 6477009"/>
              <a:gd name="connsiteX3" fmla="*/ 2602364 w 3317780"/>
              <a:gd name="connsiteY3" fmla="*/ 2258084 h 6477009"/>
              <a:gd name="connsiteX4" fmla="*/ 1964838 w 3317780"/>
              <a:gd name="connsiteY4" fmla="*/ 2628909 h 6477009"/>
              <a:gd name="connsiteX5" fmla="*/ 1621936 w 3317780"/>
              <a:gd name="connsiteY5" fmla="*/ 6477009 h 6477009"/>
              <a:gd name="connsiteX6" fmla="*/ 1860712 w 3317780"/>
              <a:gd name="connsiteY6" fmla="*/ 2923534 h 6477009"/>
              <a:gd name="connsiteX0" fmla="*/ 1860712 w 3317780"/>
              <a:gd name="connsiteY0" fmla="*/ 2923534 h 6477009"/>
              <a:gd name="connsiteX1" fmla="*/ 1479709 w 3317780"/>
              <a:gd name="connsiteY1" fmla="*/ 2562879 h 6477009"/>
              <a:gd name="connsiteX2" fmla="*/ 1621941 w 3317780"/>
              <a:gd name="connsiteY2" fmla="*/ 8 h 6477009"/>
              <a:gd name="connsiteX3" fmla="*/ 2602364 w 3317780"/>
              <a:gd name="connsiteY3" fmla="*/ 2258084 h 6477009"/>
              <a:gd name="connsiteX4" fmla="*/ 1964838 w 3317780"/>
              <a:gd name="connsiteY4" fmla="*/ 2628909 h 6477009"/>
              <a:gd name="connsiteX5" fmla="*/ 1621936 w 3317780"/>
              <a:gd name="connsiteY5" fmla="*/ 6477009 h 6477009"/>
              <a:gd name="connsiteX6" fmla="*/ 1860712 w 3317780"/>
              <a:gd name="connsiteY6" fmla="*/ 2923534 h 6477009"/>
              <a:gd name="connsiteX0" fmla="*/ 1860712 w 3317780"/>
              <a:gd name="connsiteY0" fmla="*/ 2923534 h 6477009"/>
              <a:gd name="connsiteX1" fmla="*/ 1479709 w 3317780"/>
              <a:gd name="connsiteY1" fmla="*/ 2562879 h 6477009"/>
              <a:gd name="connsiteX2" fmla="*/ 1621941 w 3317780"/>
              <a:gd name="connsiteY2" fmla="*/ 8 h 6477009"/>
              <a:gd name="connsiteX3" fmla="*/ 2602364 w 3317780"/>
              <a:gd name="connsiteY3" fmla="*/ 2258084 h 6477009"/>
              <a:gd name="connsiteX4" fmla="*/ 1964838 w 3317780"/>
              <a:gd name="connsiteY4" fmla="*/ 2628909 h 6477009"/>
              <a:gd name="connsiteX5" fmla="*/ 1621936 w 3317780"/>
              <a:gd name="connsiteY5" fmla="*/ 6477009 h 6477009"/>
              <a:gd name="connsiteX6" fmla="*/ 1860712 w 3317780"/>
              <a:gd name="connsiteY6" fmla="*/ 2923534 h 6477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17780" h="6477009">
                <a:moveTo>
                  <a:pt x="1860712" y="2923534"/>
                </a:moveTo>
                <a:cubicBezTo>
                  <a:pt x="1944660" y="1493706"/>
                  <a:pt x="1492916" y="2558773"/>
                  <a:pt x="1479709" y="2562879"/>
                </a:cubicBezTo>
                <a:cubicBezTo>
                  <a:pt x="3317780" y="1849120"/>
                  <a:pt x="1173778" y="0"/>
                  <a:pt x="1621941" y="8"/>
                </a:cubicBezTo>
                <a:cubicBezTo>
                  <a:pt x="0" y="1257313"/>
                  <a:pt x="2466688" y="913421"/>
                  <a:pt x="2602364" y="2258084"/>
                </a:cubicBezTo>
                <a:cubicBezTo>
                  <a:pt x="2812155" y="1330547"/>
                  <a:pt x="2128243" y="1925755"/>
                  <a:pt x="1964838" y="2628909"/>
                </a:cubicBezTo>
                <a:cubicBezTo>
                  <a:pt x="1801433" y="3332063"/>
                  <a:pt x="1842490" y="6212005"/>
                  <a:pt x="1621936" y="6477009"/>
                </a:cubicBezTo>
                <a:cubicBezTo>
                  <a:pt x="1173776" y="6477006"/>
                  <a:pt x="3025088" y="1778999"/>
                  <a:pt x="1860712" y="2923534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gradFill>
            <a:gsLst>
              <a:gs pos="0">
                <a:schemeClr val="tx1">
                  <a:alpha val="90000"/>
                </a:schemeClr>
              </a:gs>
              <a:gs pos="50000">
                <a:schemeClr val="tx1">
                  <a:lumMod val="75000"/>
                  <a:lumOff val="25000"/>
                  <a:alpha val="9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0"/>
          </a:gra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/>
        </a:buClr>
        <a:buSzPct val="80000"/>
        <a:buFont typeface="Wingdings" pitchFamily="2" charset="2"/>
        <a:buChar char="v"/>
        <a:defRPr sz="22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1pPr>
      <a:lvl2pPr marL="577850" indent="-228600" algn="l" defTabSz="914400" rtl="0" eaLnBrk="1" latinLnBrk="0" hangingPunct="1">
        <a:spcBef>
          <a:spcPts val="1200"/>
        </a:spcBef>
        <a:buSzPct val="100000"/>
        <a:buFont typeface="Wingdings" pitchFamily="2" charset="2"/>
        <a:buChar char=""/>
        <a:defRPr sz="22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806450" indent="-228600" algn="l" defTabSz="914400" rtl="0" eaLnBrk="1" latinLnBrk="0" hangingPunct="1">
        <a:spcBef>
          <a:spcPts val="1200"/>
        </a:spcBef>
        <a:buClr>
          <a:schemeClr val="accent4"/>
        </a:buClr>
        <a:buSzPct val="100000"/>
        <a:buFont typeface="Wingdings" pitchFamily="2" charset="2"/>
        <a:buChar char="w"/>
        <a:defRPr sz="20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1035050" indent="-228600" algn="l" defTabSz="914400" rtl="0" eaLnBrk="1" latinLnBrk="0" hangingPunct="1">
        <a:spcBef>
          <a:spcPts val="1200"/>
        </a:spcBef>
        <a:buClr>
          <a:schemeClr val="accent2"/>
        </a:buClr>
        <a:buFont typeface="Wingdings" pitchFamily="2" charset="2"/>
        <a:buChar char=""/>
        <a:defRPr sz="18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263650" indent="-228600" algn="l" defTabSz="914400" rtl="0" eaLnBrk="1" latinLnBrk="0" hangingPunct="1">
        <a:spcBef>
          <a:spcPts val="1200"/>
        </a:spcBef>
        <a:buClr>
          <a:schemeClr val="accent3"/>
        </a:buClr>
        <a:buSzPct val="100000"/>
        <a:buFont typeface="Wingdings" pitchFamily="2" charset="2"/>
        <a:buChar char="w"/>
        <a:defRPr sz="16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43808" y="1628800"/>
            <a:ext cx="6118448" cy="1152127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Gabriola" pitchFamily="82" charset="0"/>
              </a:rPr>
              <a:t>Адаптация раннего возраста.</a:t>
            </a:r>
            <a:endParaRPr lang="ru-RU" dirty="0">
              <a:solidFill>
                <a:srgbClr val="FF0000"/>
              </a:solidFill>
              <a:latin typeface="Gabriola" pitchFamily="8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784" y="2708920"/>
            <a:ext cx="6264696" cy="242582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briola" pitchFamily="82" charset="0"/>
              </a:rPr>
              <a:t>……</a:t>
            </a:r>
            <a:r>
              <a:rPr lang="ru-RU" sz="2400" dirty="0" smtClean="0">
                <a:solidFill>
                  <a:schemeClr val="tx1"/>
                </a:solidFill>
                <a:latin typeface="Gabriola" pitchFamily="82" charset="0"/>
              </a:rPr>
              <a:t>Твердо убежден, что есть качества души, без которых человек не может стать настоящим воспитателем, и среди этих качеств на первом месте- умение проникнуть в духовный мир ребенка.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Gabriola" pitchFamily="82" charset="0"/>
              </a:rPr>
              <a:t>                                                       Сухомлинский  В.А.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107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03648" y="692696"/>
            <a:ext cx="72008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Не увеличивать, а уменьшать нагрузку на нервную систему.</a:t>
            </a:r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На время прекратить походы в цирк, в театр, в гости. Намного сократить просмотр телевизионных передач. </a:t>
            </a:r>
          </a:p>
          <a:p>
            <a:pPr lvl="0"/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Как можно раньше </a:t>
            </a:r>
            <a:r>
              <a:rPr lang="ru-RU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сообщить врачу и воспитателям о личностных особенностях малыша.</a:t>
            </a:r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 lvl="0"/>
            <a:r>
              <a:rPr lang="ru-RU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Не кутать своего ребенка</a:t>
            </a:r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а одевать его так, как необходимо в соответствии с температурой в группе. </a:t>
            </a:r>
          </a:p>
          <a:p>
            <a:pPr lvl="0"/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Создать в воскресные дни дома для него </a:t>
            </a:r>
            <a:r>
              <a:rPr lang="ru-RU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режим</a:t>
            </a:r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такой же, как и в детском учреждении. </a:t>
            </a:r>
          </a:p>
          <a:p>
            <a:pPr lvl="0"/>
            <a:r>
              <a:rPr lang="ru-RU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Не реагировать на выходки ребенка</a:t>
            </a:r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и наказывать его за детские капризы. </a:t>
            </a:r>
          </a:p>
          <a:p>
            <a:pPr lvl="0"/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При выявленном изменении в обычном поведении ребенка как можно раньше </a:t>
            </a:r>
            <a:r>
              <a:rPr lang="ru-RU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обратиться к детскому врачу или психологу.</a:t>
            </a:r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 lvl="0"/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При выраженных невротических реакциях оставить малыша на несколько дней дома и </a:t>
            </a:r>
            <a:r>
              <a:rPr lang="ru-RU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выполнять все предписания специалиста.</a:t>
            </a:r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r>
              <a:rPr lang="ru-RU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Будьте терпеливы</a:t>
            </a:r>
            <a:endParaRPr lang="ru-RU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79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3352800"/>
          </a:xfrm>
        </p:spPr>
        <p:txBody>
          <a:bodyPr>
            <a:noAutofit/>
          </a:bodyPr>
          <a:lstStyle/>
          <a:p>
            <a:r>
              <a:rPr lang="ru-RU" sz="2000" dirty="0" smtClean="0"/>
              <a:t>Используемая литература для создания </a:t>
            </a:r>
            <a:r>
              <a:rPr lang="ru-RU" sz="2000" dirty="0" smtClean="0"/>
              <a:t>презентации: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Адаптация детей раннего возраста к условиям ДОУ: </a:t>
            </a:r>
            <a:br>
              <a:rPr lang="ru-RU" sz="2000" dirty="0"/>
            </a:br>
            <a:r>
              <a:rPr lang="ru-RU" sz="2000" dirty="0"/>
              <a:t>Практическое пособие / Авт.-сост. Белкина Л. В. - Воронеж </a:t>
            </a:r>
            <a:r>
              <a:rPr lang="ru-RU" sz="2000" dirty="0" smtClean="0"/>
              <a:t> «</a:t>
            </a:r>
            <a:r>
              <a:rPr lang="ru-RU" sz="2000" dirty="0"/>
              <a:t>Учитель», 2006.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интернет источник </a:t>
            </a:r>
            <a:r>
              <a:rPr lang="ru-RU" sz="2000" b="1" dirty="0" smtClean="0"/>
              <a:t>http</a:t>
            </a:r>
            <a:r>
              <a:rPr lang="ru-RU" sz="2000" b="1" dirty="0"/>
              <a:t>://www.twirpx.com</a:t>
            </a:r>
            <a:r>
              <a:rPr lang="ru-RU" sz="2000" b="1" dirty="0" smtClean="0"/>
              <a:t>/</a:t>
            </a:r>
            <a:br>
              <a:rPr lang="ru-RU" sz="2000" b="1" dirty="0" smtClean="0"/>
            </a:br>
            <a:r>
              <a:rPr lang="ru-RU" sz="2000" b="1" dirty="0" smtClean="0"/>
              <a:t>Составитель презентации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Ушакова Н.В. Воспитатель </a:t>
            </a:r>
            <a:r>
              <a:rPr lang="ru-RU" sz="2000" b="1" dirty="0" smtClean="0"/>
              <a:t> </a:t>
            </a:r>
            <a:r>
              <a:rPr lang="ru-RU" sz="2000" b="1" dirty="0" smtClean="0"/>
              <a:t>подготовительной </a:t>
            </a:r>
            <a:r>
              <a:rPr lang="ru-RU" sz="2000" b="1" dirty="0" smtClean="0"/>
              <a:t> </a:t>
            </a:r>
            <a:r>
              <a:rPr lang="ru-RU" sz="2000" b="1" dirty="0" smtClean="0"/>
              <a:t>группы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01769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Gabriola" pitchFamily="82" charset="0"/>
              </a:rPr>
              <a:t>Три фазы адаптационного периода</a:t>
            </a:r>
            <a:endParaRPr lang="ru-RU" sz="3600" dirty="0">
              <a:solidFill>
                <a:srgbClr val="FF0000"/>
              </a:solidFill>
              <a:latin typeface="Gabriola" pitchFamily="82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9250253"/>
              </p:ext>
            </p:extLst>
          </p:nvPr>
        </p:nvGraphicFramePr>
        <p:xfrm>
          <a:off x="1981200" y="1752600"/>
          <a:ext cx="6042025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617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Gabriola" pitchFamily="82" charset="0"/>
              </a:rPr>
              <a:t>Три степени тяжести прохождения адаптационного периода</a:t>
            </a:r>
            <a:endParaRPr lang="ru-RU" sz="3200" dirty="0">
              <a:solidFill>
                <a:srgbClr val="FF0000"/>
              </a:solidFill>
              <a:latin typeface="Gabriola" pitchFamily="82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9809972"/>
              </p:ext>
            </p:extLst>
          </p:nvPr>
        </p:nvGraphicFramePr>
        <p:xfrm>
          <a:off x="1259632" y="1412777"/>
          <a:ext cx="7776864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345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33681"/>
            <a:ext cx="6803679" cy="13716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Gabriola" pitchFamily="82" charset="0"/>
              </a:rPr>
              <a:t>Два варианта течения тяжелой адаптации </a:t>
            </a:r>
            <a:endParaRPr lang="ru-RU" dirty="0">
              <a:solidFill>
                <a:srgbClr val="FF0000"/>
              </a:solidFill>
              <a:latin typeface="Gabriola" pitchFamily="82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357232"/>
              </p:ext>
            </p:extLst>
          </p:nvPr>
        </p:nvGraphicFramePr>
        <p:xfrm>
          <a:off x="1981200" y="1752600"/>
          <a:ext cx="6042025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795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6665913" cy="1362075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 smtClean="0">
                <a:solidFill>
                  <a:srgbClr val="C00000"/>
                </a:solidFill>
                <a:latin typeface="Gabriola" pitchFamily="82" charset="0"/>
              </a:rPr>
              <a:t>Адаптация –это не только процесс привыкания ребенка к дошкольному  </a:t>
            </a:r>
            <a:r>
              <a:rPr lang="ru-RU" sz="3200" dirty="0" smtClean="0">
                <a:solidFill>
                  <a:srgbClr val="C00000"/>
                </a:solidFill>
                <a:latin typeface="Gabriola" pitchFamily="82" charset="0"/>
              </a:rPr>
              <a:t>учреждению </a:t>
            </a:r>
            <a:r>
              <a:rPr lang="ru-RU" sz="3200" dirty="0" smtClean="0">
                <a:solidFill>
                  <a:srgbClr val="C00000"/>
                </a:solidFill>
                <a:latin typeface="Gabriola" pitchFamily="82" charset="0"/>
              </a:rPr>
              <a:t>на первых парах , но и выработка умений и навыков  в повседневной жизни. </a:t>
            </a:r>
            <a:endParaRPr lang="ru-RU" sz="3200" dirty="0">
              <a:solidFill>
                <a:srgbClr val="C00000"/>
              </a:solidFill>
              <a:latin typeface="Gabriola" pitchFamily="82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916832"/>
            <a:ext cx="6624736" cy="432048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Воспитатель должен стремится, чтобы ребенок справился с трудностями привыкания в новой среде на уровне легкой адаптации, и всячески  не допуская и предупреждал проявления тяжелой адаптации.</a:t>
            </a:r>
          </a:p>
          <a:p>
            <a:pPr algn="l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Длительность периода  адаптации зависит от многих причин:</a:t>
            </a:r>
          </a:p>
          <a:p>
            <a:pPr marL="285750" indent="-285750" algn="l"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От особенностей  </a:t>
            </a:r>
            <a:r>
              <a:rPr lang="ru-RU" dirty="0" err="1" smtClean="0">
                <a:solidFill>
                  <a:schemeClr val="tx1"/>
                </a:solidFill>
              </a:rPr>
              <a:t>внд</a:t>
            </a:r>
            <a:r>
              <a:rPr lang="ru-RU" dirty="0" smtClean="0">
                <a:solidFill>
                  <a:schemeClr val="tx1"/>
                </a:solidFill>
              </a:rPr>
              <a:t>  и возраста ребенка</a:t>
            </a:r>
          </a:p>
          <a:p>
            <a:pPr marL="285750" indent="-285750" algn="l"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От </a:t>
            </a:r>
            <a:r>
              <a:rPr lang="ru-RU" dirty="0" smtClean="0">
                <a:solidFill>
                  <a:schemeClr val="tx1"/>
                </a:solidFill>
              </a:rPr>
              <a:t>состояния </a:t>
            </a:r>
            <a:r>
              <a:rPr lang="ru-RU" dirty="0" smtClean="0">
                <a:solidFill>
                  <a:schemeClr val="tx1"/>
                </a:solidFill>
              </a:rPr>
              <a:t>здоровья</a:t>
            </a:r>
          </a:p>
          <a:p>
            <a:pPr marL="285750" indent="-285750" algn="l"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От резкого контакта с обстановкой, в которой  ребенок привык находиться дома и той, в которой находиться в </a:t>
            </a:r>
            <a:r>
              <a:rPr lang="ru-RU" dirty="0" err="1" smtClean="0">
                <a:solidFill>
                  <a:schemeClr val="tx1"/>
                </a:solidFill>
              </a:rPr>
              <a:t>доу</a:t>
            </a:r>
            <a:endParaRPr lang="ru-RU" dirty="0" smtClean="0">
              <a:solidFill>
                <a:schemeClr val="tx1"/>
              </a:solidFill>
            </a:endParaRPr>
          </a:p>
          <a:p>
            <a:pPr marL="285750" indent="-285750" algn="l"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От разницы в методах воспитания </a:t>
            </a:r>
          </a:p>
          <a:p>
            <a:pPr algn="l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Трудности адаптации возникают в тех случаях, когда ребенок встречает не понимание, его пытаются вовлечь в общение, содержание которого не отвечает его интересам ,желаниям.</a:t>
            </a:r>
          </a:p>
          <a:p>
            <a:pPr algn="l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Не выполнение основных педагогических правил при воспитании детей приводит к нарушениям интеллектуального, физического развития ребенка, возникновению отрицательных форм поведения.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51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628800"/>
            <a:ext cx="6665913" cy="792088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rgbClr val="FF0000"/>
                </a:solidFill>
                <a:latin typeface="Gabriola" pitchFamily="82" charset="0"/>
              </a:rPr>
              <a:t>Задачи воспитателя:</a:t>
            </a:r>
            <a:endParaRPr lang="ru-RU" dirty="0">
              <a:solidFill>
                <a:srgbClr val="FF0000"/>
              </a:solidFill>
              <a:latin typeface="Gabriola" pitchFamily="82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16632"/>
            <a:ext cx="8568952" cy="1750491"/>
          </a:xfrm>
        </p:spPr>
        <p:txBody>
          <a:bodyPr>
            <a:noAutofit/>
          </a:bodyPr>
          <a:lstStyle/>
          <a:p>
            <a:pPr algn="ctr"/>
            <a:r>
              <a:rPr lang="ru-RU" sz="1400" dirty="0"/>
              <a:t>Безусловно, в проведении любого процесса главная роль принадлежит </a:t>
            </a:r>
            <a:r>
              <a:rPr lang="ru-RU" sz="1400" dirty="0" smtClean="0"/>
              <a:t>воспитателю</a:t>
            </a:r>
            <a:r>
              <a:rPr lang="ru-RU" sz="1400" dirty="0"/>
              <a:t>. Создавая у ребенка положительное отношение ко всем </a:t>
            </a:r>
            <a:r>
              <a:rPr lang="ru-RU" sz="1400" dirty="0" smtClean="0"/>
              <a:t>процессам</a:t>
            </a:r>
            <a:r>
              <a:rPr lang="ru-RU" sz="1400" dirty="0"/>
              <a:t>, развивая различные умения, соответствующие возрастным </a:t>
            </a:r>
            <a:r>
              <a:rPr lang="ru-RU" sz="1400" dirty="0" smtClean="0"/>
              <a:t>возможностям</a:t>
            </a:r>
            <a:r>
              <a:rPr lang="ru-RU" sz="1400" dirty="0"/>
              <a:t>, формируя потребность в общении со взрослыми и детьми, он </a:t>
            </a:r>
            <a:r>
              <a:rPr lang="ru-RU" sz="1400" dirty="0" smtClean="0"/>
              <a:t>обеспечивает </a:t>
            </a:r>
            <a:r>
              <a:rPr lang="ru-RU" sz="1400" dirty="0"/>
              <a:t>решение </a:t>
            </a:r>
            <a:r>
              <a:rPr lang="ru-RU" sz="1400" dirty="0" err="1"/>
              <a:t>воспитательно</a:t>
            </a:r>
            <a:r>
              <a:rPr lang="ru-RU" sz="1400" dirty="0"/>
              <a:t>-образовательных задач уже в период </a:t>
            </a:r>
            <a:r>
              <a:rPr lang="ru-RU" sz="1400" dirty="0" smtClean="0"/>
              <a:t>привыкания </a:t>
            </a:r>
            <a:r>
              <a:rPr lang="ru-RU" sz="1400" dirty="0"/>
              <a:t>ребенка к новым условиям и тем самым ускоряет и облегчает </a:t>
            </a:r>
            <a:r>
              <a:rPr lang="ru-RU" sz="1400" dirty="0" smtClean="0"/>
              <a:t>протекание </a:t>
            </a:r>
            <a:r>
              <a:rPr lang="ru-RU" sz="1400" dirty="0"/>
              <a:t>адаптационного процесса. </a:t>
            </a:r>
          </a:p>
          <a:p>
            <a:pPr algn="ctr"/>
            <a:endParaRPr lang="ru-RU" sz="14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003313222"/>
              </p:ext>
            </p:extLst>
          </p:nvPr>
        </p:nvGraphicFramePr>
        <p:xfrm>
          <a:off x="1619672" y="270892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309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Организация адаптационного периода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8" name="Объект 107"/>
          <p:cNvSpPr>
            <a:spLocks noGrp="1"/>
          </p:cNvSpPr>
          <p:nvPr>
            <p:ph idx="1"/>
          </p:nvPr>
        </p:nvSpPr>
        <p:spPr>
          <a:xfrm flipH="1" flipV="1">
            <a:off x="8022879" y="6126163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29944" y="1512484"/>
            <a:ext cx="1462087" cy="6794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100" dirty="0"/>
              <a:t>учет домашних привычек</a:t>
            </a:r>
          </a:p>
          <a:p>
            <a:pPr algn="l"/>
            <a:endParaRPr lang="ru-RU" sz="11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408737" y="1512484"/>
            <a:ext cx="1508125" cy="6699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100" dirty="0"/>
              <a:t>использование баю-</a:t>
            </a:r>
          </a:p>
          <a:p>
            <a:pPr algn="l"/>
            <a:r>
              <a:rPr lang="ru-RU" sz="1100" dirty="0" err="1"/>
              <a:t>калок</a:t>
            </a:r>
            <a:r>
              <a:rPr lang="ru-RU" sz="1100" dirty="0"/>
              <a:t> при </a:t>
            </a:r>
            <a:r>
              <a:rPr lang="ru-RU" sz="1100" dirty="0" err="1"/>
              <a:t>укладава</a:t>
            </a:r>
            <a:r>
              <a:rPr lang="ru-RU" sz="1100" dirty="0"/>
              <a:t>-</a:t>
            </a:r>
          </a:p>
          <a:p>
            <a:pPr algn="l"/>
            <a:r>
              <a:rPr lang="ru-RU" sz="1100" dirty="0" err="1"/>
              <a:t>нии</a:t>
            </a:r>
            <a:r>
              <a:rPr lang="ru-RU" sz="1100" dirty="0"/>
              <a:t> детей спать</a:t>
            </a:r>
          </a:p>
          <a:p>
            <a:pPr algn="l"/>
            <a:endParaRPr lang="ru-RU" sz="11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58932" y="2389094"/>
            <a:ext cx="1670050" cy="6937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100" dirty="0"/>
              <a:t>создание условий для </a:t>
            </a:r>
            <a:r>
              <a:rPr lang="ru-RU" sz="1100" dirty="0" smtClean="0"/>
              <a:t>общении </a:t>
            </a:r>
            <a:r>
              <a:rPr lang="ru-RU" sz="1100" dirty="0"/>
              <a:t>со знакомыми вещами и игрушками</a:t>
            </a:r>
          </a:p>
          <a:p>
            <a:pPr algn="l"/>
            <a:endParaRPr lang="ru-RU" sz="11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615269" y="2404269"/>
            <a:ext cx="1347788" cy="6477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100"/>
              <a:t>гибкий режим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762500" y="3343275"/>
            <a:ext cx="2400300" cy="373062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100"/>
              <a:t>индивидуальный подход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853415" y="1483425"/>
            <a:ext cx="1387475" cy="685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100" dirty="0"/>
              <a:t>использование  игрушек-забав, игрушек-сюрпризов</a:t>
            </a:r>
          </a:p>
        </p:txBody>
      </p:sp>
      <p:cxnSp>
        <p:nvCxnSpPr>
          <p:cNvPr id="12" name="Прямая со стрелкой 11"/>
          <p:cNvCxnSpPr>
            <a:stCxn id="10" idx="0"/>
            <a:endCxn id="11" idx="2"/>
          </p:cNvCxnSpPr>
          <p:nvPr/>
        </p:nvCxnSpPr>
        <p:spPr>
          <a:xfrm flipH="1" flipV="1">
            <a:off x="3547153" y="2169225"/>
            <a:ext cx="2415497" cy="1174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10" idx="0"/>
            <a:endCxn id="8" idx="2"/>
          </p:cNvCxnSpPr>
          <p:nvPr/>
        </p:nvCxnSpPr>
        <p:spPr>
          <a:xfrm flipH="1" flipV="1">
            <a:off x="4393957" y="3082831"/>
            <a:ext cx="1568693" cy="2604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10" idx="0"/>
          </p:cNvCxnSpPr>
          <p:nvPr/>
        </p:nvCxnSpPr>
        <p:spPr>
          <a:xfrm flipH="1" flipV="1">
            <a:off x="5561699" y="2133870"/>
            <a:ext cx="400951" cy="12094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5968409" y="2228890"/>
            <a:ext cx="1207133" cy="10814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5914393" y="3082831"/>
            <a:ext cx="657582" cy="2604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41"/>
          <p:cNvSpPr txBox="1"/>
          <p:nvPr/>
        </p:nvSpPr>
        <p:spPr>
          <a:xfrm>
            <a:off x="8755063" y="2840038"/>
            <a:ext cx="1295400" cy="42386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100"/>
          </a:p>
        </p:txBody>
      </p:sp>
      <p:sp>
        <p:nvSpPr>
          <p:cNvPr id="18" name="Прямоугольник 17"/>
          <p:cNvSpPr/>
          <p:nvPr/>
        </p:nvSpPr>
        <p:spPr>
          <a:xfrm>
            <a:off x="7436923" y="2711060"/>
            <a:ext cx="1542771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100" dirty="0"/>
              <a:t>учет и</a:t>
            </a:r>
            <a:r>
              <a:rPr lang="ru-RU" sz="1100" baseline="0" dirty="0"/>
              <a:t> </a:t>
            </a:r>
            <a:r>
              <a:rPr lang="ru-RU" sz="1100" dirty="0" smtClean="0"/>
              <a:t>использование </a:t>
            </a:r>
            <a:r>
              <a:rPr lang="ru-RU" sz="1100" dirty="0"/>
              <a:t>в период </a:t>
            </a:r>
            <a:r>
              <a:rPr lang="ru-RU" sz="1100" dirty="0" smtClean="0"/>
              <a:t>адаптации </a:t>
            </a:r>
            <a:r>
              <a:rPr lang="ru-RU" sz="1100" dirty="0"/>
              <a:t>привычек </a:t>
            </a:r>
            <a:r>
              <a:rPr lang="ru-RU" sz="1100" dirty="0" smtClean="0"/>
              <a:t>стереотипов поведения </a:t>
            </a:r>
            <a:r>
              <a:rPr lang="ru-RU" sz="1100" dirty="0"/>
              <a:t>ребенка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7495902" y="3915339"/>
            <a:ext cx="1477963" cy="6556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100" dirty="0"/>
              <a:t>контроль</a:t>
            </a:r>
            <a:r>
              <a:rPr lang="ru-RU" sz="1100" baseline="0" dirty="0"/>
              <a:t> за </a:t>
            </a:r>
            <a:r>
              <a:rPr lang="ru-RU" sz="1100" baseline="0" dirty="0" err="1" smtClean="0"/>
              <a:t>физи</a:t>
            </a:r>
            <a:endParaRPr lang="ru-RU" sz="1100" baseline="0" dirty="0" smtClean="0"/>
          </a:p>
          <a:p>
            <a:pPr algn="l"/>
            <a:r>
              <a:rPr lang="ru-RU" sz="1100" baseline="0" dirty="0" err="1" smtClean="0"/>
              <a:t>ческим</a:t>
            </a:r>
            <a:r>
              <a:rPr lang="ru-RU" sz="1100" baseline="0" dirty="0" smtClean="0"/>
              <a:t> </a:t>
            </a:r>
            <a:r>
              <a:rPr lang="ru-RU" sz="1100" baseline="0" dirty="0"/>
              <a:t>состоянием</a:t>
            </a:r>
          </a:p>
          <a:p>
            <a:pPr algn="l"/>
            <a:r>
              <a:rPr lang="ru-RU" sz="1100" baseline="0" dirty="0"/>
              <a:t>ребенка</a:t>
            </a:r>
            <a:endParaRPr lang="ru-RU" sz="11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7436923" y="5015705"/>
            <a:ext cx="1477962" cy="6397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100" dirty="0"/>
              <a:t>элементы закаливающих мероприятий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717417" y="4024878"/>
            <a:ext cx="2476500" cy="5111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100" b="1" dirty="0">
                <a:latin typeface="Arial Black" pitchFamily="34" charset="0"/>
              </a:rPr>
              <a:t>организация </a:t>
            </a:r>
            <a:r>
              <a:rPr lang="ru-RU" sz="1100" b="1" dirty="0" smtClean="0">
                <a:latin typeface="Arial Black" pitchFamily="34" charset="0"/>
              </a:rPr>
              <a:t>адаптационного                   </a:t>
            </a:r>
            <a:r>
              <a:rPr lang="ru-RU" sz="1100" b="1" dirty="0">
                <a:latin typeface="Arial Black" pitchFamily="34" charset="0"/>
              </a:rPr>
              <a:t>периода</a:t>
            </a:r>
          </a:p>
        </p:txBody>
      </p:sp>
      <p:cxnSp>
        <p:nvCxnSpPr>
          <p:cNvPr id="22" name="Прямая со стрелкой 21"/>
          <p:cNvCxnSpPr>
            <a:endCxn id="19" idx="1"/>
          </p:cNvCxnSpPr>
          <p:nvPr/>
        </p:nvCxnSpPr>
        <p:spPr>
          <a:xfrm flipV="1">
            <a:off x="7143235" y="4243158"/>
            <a:ext cx="352667" cy="102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21" idx="0"/>
            <a:endCxn id="10" idx="2"/>
          </p:cNvCxnSpPr>
          <p:nvPr/>
        </p:nvCxnSpPr>
        <p:spPr>
          <a:xfrm flipV="1">
            <a:off x="5955667" y="3716337"/>
            <a:ext cx="6983" cy="3085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21" idx="3"/>
            <a:endCxn id="18" idx="1"/>
          </p:cNvCxnSpPr>
          <p:nvPr/>
        </p:nvCxnSpPr>
        <p:spPr>
          <a:xfrm flipV="1">
            <a:off x="7193917" y="3168260"/>
            <a:ext cx="243006" cy="11122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endCxn id="20" idx="1"/>
          </p:cNvCxnSpPr>
          <p:nvPr/>
        </p:nvCxnSpPr>
        <p:spPr>
          <a:xfrm>
            <a:off x="7179511" y="4364925"/>
            <a:ext cx="257412" cy="9706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4747783" y="4981575"/>
            <a:ext cx="2462212" cy="7080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100" dirty="0"/>
              <a:t>создание предметно-развивающие среды ( использование нетрадиционных</a:t>
            </a:r>
            <a:r>
              <a:rPr lang="ru-RU" sz="1100" baseline="0" dirty="0"/>
              <a:t> методов)</a:t>
            </a:r>
            <a:endParaRPr lang="ru-RU" sz="11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3010733" y="3998510"/>
            <a:ext cx="1439862" cy="6159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100" dirty="0"/>
              <a:t>побуждение ребенка к общению со </a:t>
            </a:r>
            <a:r>
              <a:rPr lang="ru-RU" sz="1100" dirty="0" err="1"/>
              <a:t>сверсниками</a:t>
            </a:r>
            <a:endParaRPr lang="ru-RU" sz="11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874914" y="3373437"/>
            <a:ext cx="1627187" cy="4333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100"/>
              <a:t>игры с воспитателем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2842113" y="4958636"/>
            <a:ext cx="1485900" cy="630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100" dirty="0"/>
              <a:t>игры-занятия</a:t>
            </a:r>
          </a:p>
          <a:p>
            <a:pPr algn="l"/>
            <a:r>
              <a:rPr lang="ru-RU" sz="1100" dirty="0"/>
              <a:t>игры-упражнения</a:t>
            </a:r>
          </a:p>
          <a:p>
            <a:pPr algn="l"/>
            <a:r>
              <a:rPr lang="ru-RU" sz="1100" dirty="0"/>
              <a:t>игры-инсценировка</a:t>
            </a:r>
          </a:p>
          <a:p>
            <a:pPr algn="l"/>
            <a:endParaRPr lang="ru-RU" sz="1100" dirty="0"/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5837238" y="4359275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27" idx="3"/>
          </p:cNvCxnSpPr>
          <p:nvPr/>
        </p:nvCxnSpPr>
        <p:spPr>
          <a:xfrm flipH="1">
            <a:off x="4450595" y="4288403"/>
            <a:ext cx="311905" cy="180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endCxn id="28" idx="2"/>
          </p:cNvCxnSpPr>
          <p:nvPr/>
        </p:nvCxnSpPr>
        <p:spPr>
          <a:xfrm flipV="1">
            <a:off x="3670144" y="3806825"/>
            <a:ext cx="18364" cy="171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endCxn id="26" idx="0"/>
          </p:cNvCxnSpPr>
          <p:nvPr/>
        </p:nvCxnSpPr>
        <p:spPr>
          <a:xfrm>
            <a:off x="5951672" y="4536053"/>
            <a:ext cx="27217" cy="4455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1259632" y="2153350"/>
            <a:ext cx="1516063" cy="4714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100" dirty="0"/>
              <a:t>игры ребенка рядом со </a:t>
            </a:r>
            <a:r>
              <a:rPr lang="ru-RU" sz="1100" dirty="0" smtClean="0"/>
              <a:t>сверстниками</a:t>
            </a:r>
            <a:endParaRPr lang="ru-RU" sz="1100" dirty="0"/>
          </a:p>
          <a:p>
            <a:pPr algn="l"/>
            <a:endParaRPr lang="ru-RU" sz="11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1259632" y="2957808"/>
            <a:ext cx="1477962" cy="6556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100" dirty="0"/>
              <a:t>приучение к объединению в игре </a:t>
            </a:r>
          </a:p>
          <a:p>
            <a:pPr algn="l"/>
            <a:r>
              <a:rPr lang="ru-RU" sz="1100" dirty="0"/>
              <a:t>с другими детьми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1259632" y="3948113"/>
            <a:ext cx="1455738" cy="4111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100" dirty="0"/>
              <a:t>ситуация общения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1259632" y="4626177"/>
            <a:ext cx="1416050" cy="5175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100" dirty="0"/>
              <a:t>использование </a:t>
            </a:r>
          </a:p>
          <a:p>
            <a:pPr algn="l"/>
            <a:r>
              <a:rPr lang="ru-RU" sz="1100" dirty="0" err="1"/>
              <a:t>фольклера</a:t>
            </a:r>
            <a:endParaRPr lang="ru-RU" sz="11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1258045" y="5424542"/>
            <a:ext cx="1417637" cy="7239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100" dirty="0"/>
              <a:t>элементы </a:t>
            </a:r>
            <a:r>
              <a:rPr lang="ru-RU" sz="1100" dirty="0" smtClean="0"/>
              <a:t>театрализованной </a:t>
            </a:r>
            <a:r>
              <a:rPr lang="ru-RU" sz="1100" dirty="0"/>
              <a:t>деятельности</a:t>
            </a:r>
          </a:p>
        </p:txBody>
      </p:sp>
      <p:cxnSp>
        <p:nvCxnSpPr>
          <p:cNvPr id="39" name="Прямая со стрелкой 38"/>
          <p:cNvCxnSpPr>
            <a:stCxn id="27" idx="1"/>
            <a:endCxn id="34" idx="3"/>
          </p:cNvCxnSpPr>
          <p:nvPr/>
        </p:nvCxnSpPr>
        <p:spPr>
          <a:xfrm flipH="1" flipV="1">
            <a:off x="2775695" y="2389094"/>
            <a:ext cx="235038" cy="19173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27" idx="1"/>
          </p:cNvCxnSpPr>
          <p:nvPr/>
        </p:nvCxnSpPr>
        <p:spPr>
          <a:xfrm flipH="1" flipV="1">
            <a:off x="2701370" y="3292663"/>
            <a:ext cx="309363" cy="10138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27" idx="1"/>
            <a:endCxn id="36" idx="3"/>
          </p:cNvCxnSpPr>
          <p:nvPr/>
        </p:nvCxnSpPr>
        <p:spPr>
          <a:xfrm flipH="1" flipV="1">
            <a:off x="2715370" y="4153694"/>
            <a:ext cx="295363" cy="1527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27" idx="1"/>
          </p:cNvCxnSpPr>
          <p:nvPr/>
        </p:nvCxnSpPr>
        <p:spPr>
          <a:xfrm flipH="1">
            <a:off x="2690797" y="4306485"/>
            <a:ext cx="319936" cy="6255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2814097" y="5999458"/>
            <a:ext cx="1257300" cy="5937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100" dirty="0"/>
              <a:t>уголок "моя</a:t>
            </a:r>
            <a:r>
              <a:rPr lang="ru-RU" sz="1100" baseline="0" dirty="0"/>
              <a:t> семья"</a:t>
            </a:r>
            <a:endParaRPr lang="ru-RU" sz="1100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4328013" y="6012466"/>
            <a:ext cx="1252734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100"/>
              <a:t>уголок "уединения"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5905851" y="6019610"/>
            <a:ext cx="1347788" cy="5953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100" dirty="0"/>
              <a:t>уголок</a:t>
            </a:r>
            <a:r>
              <a:rPr lang="ru-RU" sz="1100" baseline="0" dirty="0"/>
              <a:t> "</a:t>
            </a:r>
            <a:r>
              <a:rPr lang="ru-RU" sz="1100" baseline="0" dirty="0" smtClean="0"/>
              <a:t>здравствуй я пришел» </a:t>
            </a:r>
            <a:endParaRPr lang="ru-RU" sz="1100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7523956" y="6043908"/>
            <a:ext cx="1262104" cy="5492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100"/>
              <a:t>уголок " потеряшка"</a:t>
            </a:r>
          </a:p>
        </p:txBody>
      </p:sp>
      <p:cxnSp>
        <p:nvCxnSpPr>
          <p:cNvPr id="47" name="Прямая со стрелкой 46"/>
          <p:cNvCxnSpPr>
            <a:stCxn id="27" idx="1"/>
          </p:cNvCxnSpPr>
          <p:nvPr/>
        </p:nvCxnSpPr>
        <p:spPr>
          <a:xfrm flipH="1">
            <a:off x="2701370" y="4306485"/>
            <a:ext cx="309363" cy="13489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>
            <a:endCxn id="44" idx="0"/>
          </p:cNvCxnSpPr>
          <p:nvPr/>
        </p:nvCxnSpPr>
        <p:spPr>
          <a:xfrm flipH="1">
            <a:off x="4954380" y="5707357"/>
            <a:ext cx="1117955" cy="3051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26" idx="2"/>
            <a:endCxn id="45" idx="0"/>
          </p:cNvCxnSpPr>
          <p:nvPr/>
        </p:nvCxnSpPr>
        <p:spPr>
          <a:xfrm>
            <a:off x="5978889" y="5689600"/>
            <a:ext cx="600856" cy="3300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5979361" y="5689600"/>
            <a:ext cx="240030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>
            <a:stCxn id="27" idx="2"/>
          </p:cNvCxnSpPr>
          <p:nvPr/>
        </p:nvCxnSpPr>
        <p:spPr>
          <a:xfrm>
            <a:off x="3730664" y="4614460"/>
            <a:ext cx="0" cy="4012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 стрелкой 99"/>
          <p:cNvCxnSpPr>
            <a:stCxn id="26" idx="2"/>
            <a:endCxn id="43" idx="0"/>
          </p:cNvCxnSpPr>
          <p:nvPr/>
        </p:nvCxnSpPr>
        <p:spPr>
          <a:xfrm flipH="1">
            <a:off x="3442747" y="5689600"/>
            <a:ext cx="2536142" cy="3098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2831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1" presetClass="exit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4"/>
                                    </p:cond>
                                  </p:endCondLst>
                                  <p:childTnLst>
                                    <p:animEffect transition="out" filter="wheel(1)">
                                      <p:cBhvr>
                                        <p:cTn id="4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5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5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5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7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7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7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8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8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8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9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9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9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9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1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1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1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2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2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2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2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3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35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3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1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4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7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7" grpId="0"/>
      <p:bldP spid="18" grpId="0" animBg="1"/>
      <p:bldP spid="19" grpId="0" animBg="1"/>
      <p:bldP spid="20" grpId="0" animBg="1"/>
      <p:bldP spid="21" grpId="0" animBg="1"/>
      <p:bldP spid="26" grpId="0" animBg="1"/>
      <p:bldP spid="27" grpId="0" animBg="1"/>
      <p:bldP spid="28" grpId="0" animBg="1"/>
      <p:bldP spid="29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1624608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+mn-lt"/>
              </a:rPr>
              <a:t/>
            </a:r>
            <a:br>
              <a:rPr lang="ru-RU" sz="1800" dirty="0" smtClean="0">
                <a:latin typeface="+mn-lt"/>
              </a:rPr>
            </a:br>
            <a:r>
              <a:rPr lang="ru-RU" sz="1800" dirty="0">
                <a:latin typeface="+mn-lt"/>
              </a:rPr>
              <a:t/>
            </a:r>
            <a:br>
              <a:rPr lang="ru-RU" sz="1800" dirty="0">
                <a:latin typeface="+mn-lt"/>
              </a:rPr>
            </a:br>
            <a:r>
              <a:rPr lang="ru-RU" sz="4000" dirty="0" smtClean="0">
                <a:solidFill>
                  <a:srgbClr val="FF0000"/>
                </a:solidFill>
                <a:latin typeface="Gabriola" pitchFamily="82" charset="0"/>
              </a:rPr>
              <a:t>Формы работы детского сада с семьей</a:t>
            </a:r>
            <a:r>
              <a:rPr lang="ru-RU" sz="4000" dirty="0">
                <a:solidFill>
                  <a:srgbClr val="FF0000"/>
                </a:solidFill>
                <a:latin typeface="Gabriola" pitchFamily="82" charset="0"/>
              </a:rPr>
              <a:t/>
            </a:r>
            <a:br>
              <a:rPr lang="ru-RU" sz="4000" dirty="0">
                <a:solidFill>
                  <a:srgbClr val="FF0000"/>
                </a:solidFill>
                <a:latin typeface="Gabriola" pitchFamily="82" charset="0"/>
              </a:rPr>
            </a:br>
            <a:endParaRPr lang="ru-RU" sz="1800" dirty="0">
              <a:solidFill>
                <a:srgbClr val="FF0000"/>
              </a:solidFill>
              <a:latin typeface="Gabriola" pitchFamily="82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3044877"/>
              </p:ext>
            </p:extLst>
          </p:nvPr>
        </p:nvGraphicFramePr>
        <p:xfrm>
          <a:off x="1981200" y="1752600"/>
          <a:ext cx="6042025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7215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59" y="32948"/>
            <a:ext cx="6665913" cy="1362075"/>
          </a:xfrm>
        </p:spPr>
        <p:txBody>
          <a:bodyPr>
            <a:noAutofit/>
          </a:bodyPr>
          <a:lstStyle/>
          <a:p>
            <a:pPr algn="l"/>
            <a:r>
              <a:rPr lang="ru-RU" sz="2400" dirty="0">
                <a:solidFill>
                  <a:srgbClr val="FF0000"/>
                </a:solidFill>
                <a:latin typeface="Gabriola" pitchFamily="82" charset="0"/>
              </a:rPr>
              <a:t>Период адаптации - тяжелое время для малыша. Но в это время тяжело не только детям, но и их родителям. Поэтому очень важна совместная работа воспитателя с родителями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smtClean="0"/>
              <a:t>Памятка для родителей.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484784"/>
            <a:ext cx="7776864" cy="5112568"/>
          </a:xfrm>
        </p:spPr>
        <p:txBody>
          <a:bodyPr>
            <a:normAutofit fontScale="77500" lnSpcReduction="20000"/>
          </a:bodyPr>
          <a:lstStyle/>
          <a:p>
            <a:pPr lvl="0" algn="l"/>
            <a:r>
              <a:rPr lang="ru-RU" b="1" dirty="0"/>
              <a:t>Рассказывайте ребенку</a:t>
            </a:r>
            <a:r>
              <a:rPr lang="ru-RU" dirty="0"/>
              <a:t>, что ждет его в детском саду. Настраивать ребенка на мажорный лад. Внушать ему, что это очень здорово, что он дорос до сада и стал таким большим. </a:t>
            </a:r>
          </a:p>
          <a:p>
            <a:pPr lvl="0" algn="l"/>
            <a:r>
              <a:rPr lang="ru-RU" b="1" dirty="0"/>
              <a:t>Будьте спокойны</a:t>
            </a:r>
            <a:r>
              <a:rPr lang="ru-RU" dirty="0"/>
              <a:t>, не проявляйте перед ребенком своего беспокойства. Когда вы уходите, расставайтесь с ребенком легко и быстро. Конечно же, вы беспокоитесь о том, как будет ему в детском саду, но долгие прощания с обеспокоенным выражением лица, вызовут у малыша тревогу, что с ним здесь может что-то случиться, и он долго не будет вас отпускать.</a:t>
            </a:r>
          </a:p>
          <a:p>
            <a:pPr lvl="0" algn="l"/>
            <a:r>
              <a:rPr lang="ru-RU" b="1" dirty="0"/>
              <a:t>Придумайте</a:t>
            </a:r>
            <a:r>
              <a:rPr lang="ru-RU" dirty="0"/>
              <a:t> и отрепетируйте несколько разных способов прощания.</a:t>
            </a:r>
          </a:p>
          <a:p>
            <a:pPr lvl="0" algn="l"/>
            <a:r>
              <a:rPr lang="ru-RU" b="1" dirty="0"/>
              <a:t>Попросите других членов семьи</a:t>
            </a:r>
            <a:r>
              <a:rPr lang="ru-RU" dirty="0"/>
              <a:t> отводить ребенка в ясли. Если ребенок очень тяжело переживает разлуку с матерью, то желательно, чтобы первые несколько недель ребенка отводил отец, бабушка или дедушка. </a:t>
            </a:r>
          </a:p>
          <a:p>
            <a:pPr lvl="0" algn="l"/>
            <a:r>
              <a:rPr lang="ru-RU" dirty="0"/>
              <a:t>П</a:t>
            </a:r>
            <a:r>
              <a:rPr lang="ru-RU" b="1" dirty="0"/>
              <a:t>риучайте ребенка к детскому саду постепенно.</a:t>
            </a:r>
            <a:r>
              <a:rPr lang="ru-RU" dirty="0"/>
              <a:t> Не оставлять его в дошкольном коллективе на целый день, как можно раньше забирать домой. </a:t>
            </a:r>
          </a:p>
          <a:p>
            <a:pPr lvl="0" algn="l"/>
            <a:r>
              <a:rPr lang="ru-RU" b="1" dirty="0"/>
              <a:t>После посещения детского сада погуляйте с ребенком в парке, на детской площадке.</a:t>
            </a:r>
            <a:r>
              <a:rPr lang="ru-RU" dirty="0"/>
              <a:t> Дайте возможность ребенку подвигаться, поиграть в подвижные игры. </a:t>
            </a:r>
          </a:p>
          <a:p>
            <a:pPr lvl="0" algn="l"/>
            <a:r>
              <a:rPr lang="ru-RU" b="1" dirty="0"/>
              <a:t>Создать спокойный, бесконфликтный климат</a:t>
            </a:r>
            <a:r>
              <a:rPr lang="ru-RU" dirty="0"/>
              <a:t> для него в семье. </a:t>
            </a:r>
          </a:p>
          <a:p>
            <a:pPr lvl="0" algn="l"/>
            <a:r>
              <a:rPr lang="ru-RU" b="1" dirty="0"/>
              <a:t>Щадить его ослабленную нервную систему.</a:t>
            </a:r>
            <a:r>
              <a:rPr lang="ru-RU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119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ymphony">
  <a:themeElements>
    <a:clrScheme name="Symphony">
      <a:dk1>
        <a:sysClr val="windowText" lastClr="000000"/>
      </a:dk1>
      <a:lt1>
        <a:sysClr val="window" lastClr="FFFFFF"/>
      </a:lt1>
      <a:dk2>
        <a:srgbClr val="241F00"/>
      </a:dk2>
      <a:lt2>
        <a:srgbClr val="E5E9F7"/>
      </a:lt2>
      <a:accent1>
        <a:srgbClr val="AE0000"/>
      </a:accent1>
      <a:accent2>
        <a:srgbClr val="63457F"/>
      </a:accent2>
      <a:accent3>
        <a:srgbClr val="255775"/>
      </a:accent3>
      <a:accent4>
        <a:srgbClr val="A47C0C"/>
      </a:accent4>
      <a:accent5>
        <a:srgbClr val="39378D"/>
      </a:accent5>
      <a:accent6>
        <a:srgbClr val="680039"/>
      </a:accent6>
      <a:hlink>
        <a:srgbClr val="0000FF"/>
      </a:hlink>
      <a:folHlink>
        <a:srgbClr val="800080"/>
      </a:folHlink>
    </a:clrScheme>
    <a:fontScheme name="Symphony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aramond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ymphon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75000"/>
              </a:schemeClr>
            </a:gs>
            <a:gs pos="100000">
              <a:schemeClr val="phClr">
                <a:tint val="75000"/>
                <a:satMod val="2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50000"/>
                <a:satMod val="115000"/>
              </a:schemeClr>
            </a:gs>
            <a:gs pos="100000">
              <a:schemeClr val="phClr">
                <a:tint val="80000"/>
                <a:shade val="100000"/>
                <a:alpha val="85000"/>
                <a:satMod val="25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>
              <a:shade val="95000"/>
              <a:satMod val="115000"/>
            </a:schemeClr>
          </a:solidFill>
          <a:prstDash val="solid"/>
        </a:ln>
        <a:ln w="12700" cap="flat" cmpd="sng" algn="ctr">
          <a:solidFill>
            <a:schemeClr val="phClr">
              <a:shade val="90000"/>
              <a:satMod val="125000"/>
            </a:schemeClr>
          </a:solidFill>
          <a:prstDash val="solid"/>
        </a:ln>
        <a:ln w="25400" cap="flat" cmpd="sng" algn="ctr">
          <a:solidFill>
            <a:schemeClr val="phClr">
              <a:shade val="90000"/>
              <a:satMod val="13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2000" sy="102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4200000"/>
            </a:lightRig>
          </a:scene3d>
          <a:sp3d>
            <a:bevelT w="25400" h="0" prst="convex"/>
          </a:sp3d>
        </a:effectStyle>
        <a:effectStyle>
          <a:effectLst>
            <a:outerShdw blurRad="76200" dist="25400" dir="5400000" sx="102000" sy="102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4200000"/>
            </a:lightRig>
          </a:scene3d>
          <a:sp3d>
            <a:bevelT w="63500" h="25400" prst="convex"/>
          </a:sp3d>
        </a:effectStyle>
      </a:effectStyleLst>
      <a:bgFillStyleLst>
        <a:solidFill>
          <a:schemeClr val="phClr">
            <a:shade val="95000"/>
            <a:satMod val="11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250000"/>
              </a:schemeClr>
              <a:schemeClr val="phClr">
                <a:tint val="80000"/>
                <a:satMod val="20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250000"/>
              </a:schemeClr>
              <a:schemeClr val="phClr">
                <a:tint val="80000"/>
                <a:satMod val="11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TC010264152[[fn=Симфония]]</Template>
  <TotalTime>474</TotalTime>
  <Words>1158</Words>
  <Application>Microsoft Office PowerPoint</Application>
  <PresentationFormat>Экран (4:3)</PresentationFormat>
  <Paragraphs>115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Symphony</vt:lpstr>
      <vt:lpstr>Адаптация раннего возраста.</vt:lpstr>
      <vt:lpstr>Три фазы адаптационного периода</vt:lpstr>
      <vt:lpstr>Три степени тяжести прохождения адаптационного периода</vt:lpstr>
      <vt:lpstr>Два варианта течения тяжелой адаптации </vt:lpstr>
      <vt:lpstr>Адаптация –это не только процесс привыкания ребенка к дошкольному  учреждению на первых парах , но и выработка умений и навыков  в повседневной жизни. </vt:lpstr>
      <vt:lpstr>Задачи воспитателя:</vt:lpstr>
      <vt:lpstr>Организация адаптационного периода</vt:lpstr>
      <vt:lpstr>  Формы работы детского сада с семьей </vt:lpstr>
      <vt:lpstr>Период адаптации - тяжелое время для малыша. Но в это время тяжело не только детям, но и их родителям. Поэтому очень важна совместная работа воспитателя с родителями. Памятка для родителей.</vt:lpstr>
      <vt:lpstr>Презентация PowerPoint</vt:lpstr>
      <vt:lpstr>Используемая литература для создания презентации: Адаптация детей раннего возраста к условиям ДОУ:  Практическое пособие / Авт.-сост. Белкина Л. В. - Воронеж  «Учитель», 2006.  интернет источник http://www.twirpx.com/ Составитель презентации  Ушакова Н.В. Воспитатель  подготовительной  группы 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36</cp:revision>
  <dcterms:created xsi:type="dcterms:W3CDTF">2012-03-13T11:38:39Z</dcterms:created>
  <dcterms:modified xsi:type="dcterms:W3CDTF">2013-01-03T07:46:45Z</dcterms:modified>
</cp:coreProperties>
</file>