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1AA5C0-8B05-4C35-A376-DB7791FA50DE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D3DFFDD-AFF5-4952-8C3A-AF55E08678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Краевое  государственное  образовательное  казенное  учреждение  для  детей-сирот  и  детей,  оставшихся  без  попечения  родителей,  «Детский  дом  № 4  г. Владивостока»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DSC0418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714488"/>
            <a:ext cx="4191030" cy="3143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DSC0418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647" y="3152782"/>
            <a:ext cx="438153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548680"/>
            <a:ext cx="7520940" cy="4131797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11. «Экология</a:t>
            </a:r>
            <a:r>
              <a:rPr lang="ru-RU" dirty="0">
                <a:solidFill>
                  <a:srgbClr val="FF0000"/>
                </a:solidFill>
              </a:rPr>
              <a:t>»  </a:t>
            </a:r>
            <a:r>
              <a:rPr lang="ru-RU" dirty="0"/>
              <a:t>цель:  особое внимание уделяется обогащению и расширению конкретного чувственного опыта, знаний, формированию </a:t>
            </a:r>
            <a:r>
              <a:rPr lang="ru-RU" dirty="0" err="1"/>
              <a:t>комуникативных</a:t>
            </a:r>
            <a:r>
              <a:rPr lang="ru-RU" dirty="0"/>
              <a:t> умений. Используется систем дидактических, ролевых, сюжетных игр. Развивающие занятия стимулирую формирование познавательных процессов - памяти, внимания, мышления, речи, а также способствует  становлению  интересов,  увлечений  детей. 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34888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7" y="2363283"/>
            <a:ext cx="3024336" cy="2268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221088"/>
            <a:ext cx="3240360" cy="24302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822960" y="332656"/>
            <a:ext cx="7637472" cy="4536504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rgbClr val="FF0000"/>
                </a:solidFill>
              </a:rPr>
              <a:t>12. «Творческое </a:t>
            </a:r>
            <a:r>
              <a:rPr lang="ru-RU" sz="1600" dirty="0">
                <a:solidFill>
                  <a:srgbClr val="FF0000"/>
                </a:solidFill>
              </a:rPr>
              <a:t>развитие»  </a:t>
            </a:r>
            <a:r>
              <a:rPr lang="ru-RU" sz="1600" dirty="0"/>
              <a:t>цель: формируя всесторонне развитую личность, педагоги уделяют большое внимание активизации творчески – познавательной деятельности наших </a:t>
            </a:r>
            <a:r>
              <a:rPr lang="ru-RU" sz="1600" dirty="0" smtClean="0"/>
              <a:t>детей </a:t>
            </a:r>
            <a:r>
              <a:rPr lang="ru-RU" sz="1600" dirty="0"/>
              <a:t>в процессе кружковой работы на базе детского дома. </a:t>
            </a:r>
            <a:endParaRPr lang="ru-RU" sz="1600" dirty="0" smtClean="0"/>
          </a:p>
          <a:p>
            <a:pPr algn="just"/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77072"/>
            <a:ext cx="3059832" cy="2294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1340768"/>
            <a:ext cx="3131840" cy="234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428736"/>
            <a:ext cx="3059831" cy="22948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4021087"/>
            <a:ext cx="3134478" cy="2350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2703038"/>
            <a:ext cx="2952328" cy="22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8106758" cy="5403554"/>
          </a:xfrm>
        </p:spPr>
        <p:txBody>
          <a:bodyPr>
            <a:normAutofit/>
          </a:bodyPr>
          <a:lstStyle/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endParaRPr lang="ru-RU" sz="1800" i="1" dirty="0" smtClean="0"/>
          </a:p>
          <a:p>
            <a:pPr algn="r"/>
            <a:r>
              <a:rPr lang="ru-RU" sz="1800" i="1" dirty="0" smtClean="0"/>
              <a:t>Исполнила:  воспитатель  Иванова  О. В.</a:t>
            </a:r>
            <a:endParaRPr lang="ru-RU" sz="1800" i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Благодарю  за  внимание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SC022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000108"/>
            <a:ext cx="4286280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DSC042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6" y="2428868"/>
            <a:ext cx="4357686" cy="32682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928670"/>
            <a:ext cx="7772400" cy="50006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Создание  социально-развивающей  среды.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Опыт  исследования  различных  программ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004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166" y="1785926"/>
            <a:ext cx="6000792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429684" cy="6143668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1800" b="1" i="1" dirty="0" smtClean="0"/>
              <a:t>     Приоритетной идеей воспитания в детском доме является идея воспитания социально-активной личности. </a:t>
            </a:r>
          </a:p>
          <a:p>
            <a:pPr>
              <a:buNone/>
            </a:pPr>
            <a:r>
              <a:rPr lang="ru-RU" sz="1800" b="1" i="1" dirty="0" smtClean="0"/>
              <a:t>    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Программа  «Подготовка  воспитанников  детского  дома  к  самостоятельной  жизни  в  современном  обществе»  соответствует  идее  воспитания  социально-активной  личности.</a:t>
            </a:r>
          </a:p>
          <a:p>
            <a:pPr>
              <a:buNone/>
            </a:pPr>
            <a:r>
              <a:rPr lang="ru-RU" sz="1800" b="1" i="1" dirty="0" smtClean="0"/>
              <a:t>     В  ходе  работы  над  программой  </a:t>
            </a:r>
            <a:r>
              <a:rPr lang="ru-RU" sz="1800" i="1" dirty="0" smtClean="0"/>
              <a:t>были </a:t>
            </a:r>
            <a:r>
              <a:rPr lang="ru-RU" sz="1800" b="1" i="1" dirty="0" smtClean="0"/>
              <a:t>проработаны  программы: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     авторская  программа  Плясовой  Г. И. «Воспитание  семьянина  в  условиях  детского  дома»;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     программа  «Воспитание  личности  в  коллективе»  Я. Г. </a:t>
            </a:r>
            <a:r>
              <a:rPr lang="ru-RU" sz="1800" b="1" i="1" dirty="0" err="1" smtClean="0"/>
              <a:t>Плинер</a:t>
            </a:r>
            <a:r>
              <a:rPr lang="ru-RU" sz="1800" b="1" i="1" dirty="0" smtClean="0"/>
              <a:t>,  В. А. </a:t>
            </a:r>
            <a:r>
              <a:rPr lang="ru-RU" sz="1800" b="1" i="1" dirty="0" err="1" smtClean="0"/>
              <a:t>Бухвалов</a:t>
            </a:r>
            <a:r>
              <a:rPr lang="ru-RU" sz="1800" b="1" i="1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sz="1800" b="1" i="1" dirty="0" smtClean="0"/>
              <a:t>     программа  «Подготовка  воспитанников  детского  дома  к  самостоятельной  жизни  в  современном  обществе»  Никольского  детского  дома;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i="1" dirty="0" smtClean="0"/>
              <a:t>     </a:t>
            </a:r>
            <a:r>
              <a:rPr lang="ru-RU" sz="1800" dirty="0" smtClean="0"/>
              <a:t>программа пансиона семейного воспитания «Наш Дом», Санкт-Петербург «Подготовка воспитанников образовательных учреждений для детей-сирот и детей, оставшихся без попечения родителей, к успешной самостоятельной жизни в современном обществе»</a:t>
            </a:r>
          </a:p>
          <a:p>
            <a:pPr lvl="0">
              <a:buFont typeface="Wingdings" pitchFamily="2" charset="2"/>
              <a:buChar char="v"/>
            </a:pPr>
            <a:r>
              <a:rPr lang="ru-RU" sz="1800" dirty="0" smtClean="0"/>
              <a:t>     программа «Становление» детских домов Курганской области.</a:t>
            </a:r>
          </a:p>
          <a:p>
            <a:pPr>
              <a:buNone/>
            </a:pPr>
            <a:endParaRPr lang="ru-RU" sz="2000" b="1" i="1" dirty="0"/>
          </a:p>
        </p:txBody>
      </p:sp>
      <p:pic>
        <p:nvPicPr>
          <p:cNvPr id="5" name="Рисунок 4" descr="DSC005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570" y="4572008"/>
            <a:ext cx="2643206" cy="19824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610244"/>
          </a:xfrm>
        </p:spPr>
        <p:txBody>
          <a:bodyPr numCol="1">
            <a:norm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Цель  программы </a:t>
            </a:r>
            <a:r>
              <a:rPr lang="ru-RU" sz="2000" b="1" i="1" dirty="0" smtClean="0"/>
              <a:t>– оказание  помощи  в  социальном  становлении  выпускников  детского  дома,  подготовки  их  к  решению  сложных  социальных  проблем,  которые  ждут  выпускников  на  их  жизненном  пути.</a:t>
            </a:r>
          </a:p>
          <a:p>
            <a:pPr algn="just"/>
            <a:r>
              <a:rPr lang="ru-RU" sz="2000" dirty="0" smtClean="0"/>
              <a:t>Цель данной образовательной программы четко отражена в ее названии – Подготовка воспитанников детских домов к успешной самостоятельной жизни в современном обществе. </a:t>
            </a:r>
          </a:p>
          <a:p>
            <a:pPr algn="just"/>
            <a:endParaRPr lang="ru-RU" sz="2000" b="1" i="1" dirty="0" smtClean="0"/>
          </a:p>
          <a:p>
            <a:endParaRPr lang="ru-RU" sz="2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3143248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554" y="4000504"/>
            <a:ext cx="2843808" cy="2132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3214686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«Программа </a:t>
            </a:r>
            <a:r>
              <a:rPr lang="ru-RU" sz="2000" dirty="0"/>
              <a:t>подготовки воспитанников детского  дома  к  самостоятельной  жизни в современном  </a:t>
            </a:r>
            <a:r>
              <a:rPr lang="ru-RU" sz="2000" dirty="0" smtClean="0"/>
              <a:t>обществе»</a:t>
            </a:r>
            <a:r>
              <a:rPr lang="en-US" sz="2000" dirty="0" smtClean="0"/>
              <a:t>      </a:t>
            </a:r>
            <a:r>
              <a:rPr lang="ru-RU" sz="2000" dirty="0" smtClean="0"/>
              <a:t>включает </a:t>
            </a:r>
            <a:r>
              <a:rPr lang="ru-RU" sz="2000" dirty="0"/>
              <a:t>в себя следующие направления</a:t>
            </a:r>
            <a:r>
              <a:rPr lang="ru-RU" dirty="0"/>
              <a:t>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Культура поведения и азбука </a:t>
            </a:r>
            <a:r>
              <a:rPr lang="ru-RU" dirty="0" smtClean="0">
                <a:solidFill>
                  <a:srgbClr val="FF0000"/>
                </a:solidFill>
              </a:rPr>
              <a:t>общения»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цель</a:t>
            </a:r>
            <a:r>
              <a:rPr lang="ru-RU" dirty="0"/>
              <a:t>: формирование коммуникативных умений и навыков. Проводятся практические занятия, беседы, разыгрываются  </a:t>
            </a:r>
            <a:r>
              <a:rPr lang="ru-RU" dirty="0" err="1"/>
              <a:t>минисценки</a:t>
            </a:r>
            <a:r>
              <a:rPr lang="ru-RU" dirty="0"/>
              <a:t>. В повседневной жизни обращаем постоянное внимание на правила поведения в общественных местах, транспорте, правильность построения предложений, на сервировку стола, поведение за столом, на общение между воспитанниками. Проводим индивидуальную работу по формированию культуры поведения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217236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212976"/>
            <a:ext cx="3851920" cy="28889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404664"/>
            <a:ext cx="7781488" cy="5112568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FF0000"/>
                </a:solidFill>
              </a:rPr>
              <a:t>2.	«Жилище. Одежда и обувь. Питание»  </a:t>
            </a:r>
            <a:r>
              <a:rPr lang="ru-RU" dirty="0"/>
              <a:t>цель:  формирование  умений  и  навыков  ведения  домашнего  хозяйства.  Проводятся практические занятия, беседы,  тренинги.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3.	«Полезная экономика»  </a:t>
            </a:r>
            <a:r>
              <a:rPr lang="ru-RU" dirty="0"/>
              <a:t>цель:  формирование  знаний  и  умений  о  разнообразии бытовых потребностей,  о  бюджете,  об  экономии.  Проводятся практические занятия, беседы,  практикумы,  деловые  игры,  тесты.</a:t>
            </a:r>
          </a:p>
          <a:p>
            <a:pPr algn="just"/>
            <a:r>
              <a:rPr lang="ru-RU" dirty="0">
                <a:solidFill>
                  <a:srgbClr val="FF0000"/>
                </a:solidFill>
              </a:rPr>
              <a:t>4.	«Транспорт, торговля, связь»  </a:t>
            </a:r>
            <a:r>
              <a:rPr lang="ru-RU" dirty="0"/>
              <a:t>цель:  формирование  умений  и  навыков  пользования  транспортом, различными  видами связи.  Проводятся практические занятия, беседы,  практикумы,  деловые  игры,  экскурсии,  слайд-шоу.</a:t>
            </a:r>
          </a:p>
          <a:p>
            <a:pPr algn="just">
              <a:buAutoNum type="arabicPeriod" startAt="5"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Учреждения и организации»  </a:t>
            </a:r>
            <a:r>
              <a:rPr lang="ru-RU" dirty="0"/>
              <a:t>цель:  формирование  умений  и  знаний  об  учреждениях  города,  функции  учреждений.  Проводятся практические занятия, беседы,  практикумы,  деловые  игры,  экскурсии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buAutoNum type="arabicPeriod" startAt="5"/>
            </a:pPr>
            <a:r>
              <a:rPr lang="ru-RU" dirty="0" smtClean="0">
                <a:solidFill>
                  <a:srgbClr val="FF0000"/>
                </a:solidFill>
              </a:rPr>
              <a:t>«Жизненное  </a:t>
            </a:r>
            <a:r>
              <a:rPr lang="ru-RU" dirty="0">
                <a:solidFill>
                  <a:srgbClr val="FF0000"/>
                </a:solidFill>
              </a:rPr>
              <a:t>и  профессиональное  определение»  </a:t>
            </a:r>
            <a:r>
              <a:rPr lang="ru-RU" dirty="0"/>
              <a:t>цель: формирование мотивации к трудовой деятельности, как к форме бытия и способу самореализации человека. Формирование потребности в выборе сферы профессиональной деятельности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5077273"/>
            <a:ext cx="1692716" cy="1746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5058726"/>
            <a:ext cx="1800200" cy="17992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5077273"/>
            <a:ext cx="2267744" cy="1700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404664"/>
            <a:ext cx="7520940" cy="4608512"/>
          </a:xfrm>
        </p:spPr>
        <p:txBody>
          <a:bodyPr/>
          <a:lstStyle/>
          <a:p>
            <a:pPr algn="just">
              <a:buAutoNum type="arabicPeriod" startAt="7"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Подготовка  к  семейной  жизни»  </a:t>
            </a:r>
            <a:r>
              <a:rPr lang="ru-RU" dirty="0"/>
              <a:t>цель:  формирование умения следовать поведенческим моделям, адекватным ситуации; умение сделать осознанный и ответственный выбор</a:t>
            </a:r>
            <a:r>
              <a:rPr lang="ru-RU" dirty="0" smtClean="0"/>
              <a:t>.</a:t>
            </a:r>
            <a:endParaRPr lang="en-US" dirty="0" smtClean="0"/>
          </a:p>
          <a:p>
            <a:pPr algn="just">
              <a:buAutoNum type="arabicPeriod" startAt="7"/>
            </a:pPr>
            <a:r>
              <a:rPr lang="ru-RU" dirty="0">
                <a:solidFill>
                  <a:srgbClr val="FF0000"/>
                </a:solidFill>
              </a:rPr>
              <a:t>«Ты  и  закон»  </a:t>
            </a:r>
            <a:r>
              <a:rPr lang="ru-RU" dirty="0"/>
              <a:t>цель:  формирование  юридической  грамотности,  устойчивости к криминальным установкам среды и сопротивляемость вовлечению в правонарушения</a:t>
            </a:r>
            <a:endParaRPr lang="en-US" dirty="0" smtClean="0"/>
          </a:p>
          <a:p>
            <a:pPr marL="0" indent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2276872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276872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2276872"/>
            <a:ext cx="278430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4547457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537" y="4536175"/>
            <a:ext cx="2751347" cy="20635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pPr algn="just">
              <a:buAutoNum type="arabicPeriod" startAt="9"/>
            </a:pP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</a:rPr>
              <a:t>Основы  гражданского  патриотического  самовоспитания»  </a:t>
            </a:r>
            <a:r>
              <a:rPr lang="ru-RU" dirty="0"/>
              <a:t>цель:  приобщение к культурным, историческим традициям, общечеловеческим ценностям,  формирование устойчивых  жизненных  </a:t>
            </a:r>
            <a:r>
              <a:rPr lang="ru-RU" dirty="0" smtClean="0"/>
              <a:t>позиций</a:t>
            </a:r>
            <a:endParaRPr lang="en-US" dirty="0" smtClean="0"/>
          </a:p>
          <a:p>
            <a:pPr marL="0" indent="0"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556792"/>
            <a:ext cx="3707904" cy="27809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356992"/>
            <a:ext cx="257175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6312" y="1572005"/>
            <a:ext cx="3515883" cy="2636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960" y="476672"/>
            <a:ext cx="7520940" cy="4203805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10. «Личная  </a:t>
            </a:r>
            <a:r>
              <a:rPr lang="ru-RU" dirty="0">
                <a:solidFill>
                  <a:srgbClr val="FF0000"/>
                </a:solidFill>
              </a:rPr>
              <a:t>гигиена, здоровье, ОБЖ»  </a:t>
            </a:r>
            <a:r>
              <a:rPr lang="ru-RU" dirty="0"/>
              <a:t>цель:   формирование навыков здорового образа жизни,  укрепления здоровья детей через цикл физических упражнений,  формирование волевых и моральных качеств детей,  профилактика вредных привычек через занятость свободного времени,  формирование  умений  вести  себя  во  время  различных  ситуаций, </a:t>
            </a:r>
            <a:r>
              <a:rPr lang="ru-RU" dirty="0" smtClean="0"/>
              <a:t>угрожающих  </a:t>
            </a:r>
            <a:r>
              <a:rPr lang="ru-RU" dirty="0"/>
              <a:t>жизни </a:t>
            </a:r>
            <a:r>
              <a:rPr lang="ru-RU" dirty="0" smtClean="0"/>
              <a:t>и здоровью.</a:t>
            </a:r>
          </a:p>
          <a:p>
            <a:pPr algn="just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060848"/>
            <a:ext cx="2664296" cy="1998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3032956"/>
            <a:ext cx="2736304" cy="2052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537519"/>
            <a:ext cx="2849285" cy="213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849515"/>
            <a:ext cx="3227851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94" y="4653136"/>
            <a:ext cx="2695128" cy="202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361</TotalTime>
  <Words>501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Углы</vt:lpstr>
      <vt:lpstr> Краевое  государственное  образовательное  казенное  учреждение  для  детей-сирот  и  детей,  оставшихся  без  попечения  родителей,  «Детский  дом  № 4  г. Владивостока»</vt:lpstr>
      <vt:lpstr>Создание  социально-развивающей  среды. Опыт  исследования  различных  программ</vt:lpstr>
      <vt:lpstr>Презентация PowerPoint</vt:lpstr>
      <vt:lpstr>Презентация PowerPoint</vt:lpstr>
      <vt:lpstr>«Программа подготовки воспитанников детского  дома  к  самостоятельной  жизни в современном  обществе»      включает в себя следующие направления: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</vt:lpstr>
    </vt:vector>
  </TitlesOfParts>
  <Company>ГРУППА-5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АТАХАН</dc:creator>
  <cp:lastModifiedBy>User</cp:lastModifiedBy>
  <cp:revision>37</cp:revision>
  <dcterms:created xsi:type="dcterms:W3CDTF">2012-12-22T08:18:52Z</dcterms:created>
  <dcterms:modified xsi:type="dcterms:W3CDTF">2013-11-03T02:54:56Z</dcterms:modified>
</cp:coreProperties>
</file>