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8" r:id="rId2"/>
    <p:sldId id="257" r:id="rId3"/>
    <p:sldId id="302" r:id="rId4"/>
    <p:sldId id="260" r:id="rId5"/>
    <p:sldId id="259" r:id="rId6"/>
    <p:sldId id="263" r:id="rId7"/>
    <p:sldId id="265" r:id="rId8"/>
    <p:sldId id="273" r:id="rId9"/>
    <p:sldId id="276" r:id="rId10"/>
    <p:sldId id="274" r:id="rId11"/>
    <p:sldId id="267" r:id="rId12"/>
    <p:sldId id="275" r:id="rId13"/>
    <p:sldId id="280" r:id="rId14"/>
    <p:sldId id="282" r:id="rId15"/>
    <p:sldId id="277" r:id="rId16"/>
    <p:sldId id="284" r:id="rId17"/>
    <p:sldId id="285" r:id="rId18"/>
    <p:sldId id="303" r:id="rId19"/>
    <p:sldId id="287" r:id="rId20"/>
    <p:sldId id="289" r:id="rId21"/>
    <p:sldId id="291" r:id="rId22"/>
    <p:sldId id="286" r:id="rId23"/>
    <p:sldId id="283" r:id="rId24"/>
    <p:sldId id="266" r:id="rId25"/>
    <p:sldId id="269" r:id="rId26"/>
    <p:sldId id="271" r:id="rId27"/>
    <p:sldId id="270" r:id="rId28"/>
    <p:sldId id="268" r:id="rId29"/>
    <p:sldId id="298" r:id="rId30"/>
    <p:sldId id="297" r:id="rId31"/>
    <p:sldId id="299" r:id="rId32"/>
    <p:sldId id="296" r:id="rId33"/>
    <p:sldId id="300" r:id="rId34"/>
    <p:sldId id="301" r:id="rId35"/>
    <p:sldId id="288" r:id="rId36"/>
    <p:sldId id="30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88" autoAdjust="0"/>
    <p:restoredTop sz="94718" autoAdjust="0"/>
  </p:normalViewPr>
  <p:slideViewPr>
    <p:cSldViewPr>
      <p:cViewPr>
        <p:scale>
          <a:sx n="48" d="100"/>
          <a:sy n="48" d="100"/>
        </p:scale>
        <p:origin x="-92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198B-67BB-4A9B-B6DE-595EAA146226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AF096-4E97-4A35-9D58-E90B9658F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AF096-4E97-4A35-9D58-E90B9658F8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7C5E38-1266-4CB1-92D9-1C1730AA275B}" type="datetimeFigureOut">
              <a:rPr lang="ru-RU" smtClean="0"/>
              <a:pPr/>
              <a:t>11.05.2013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D3457-01CE-4940-BFAF-963E37D8D04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6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3.gif"/><Relationship Id="rId3" Type="http://schemas.openxmlformats.org/officeDocument/2006/relationships/image" Target="../media/image70.png"/><Relationship Id="rId7" Type="http://schemas.openxmlformats.org/officeDocument/2006/relationships/image" Target="../media/image46.gif"/><Relationship Id="rId12" Type="http://schemas.openxmlformats.org/officeDocument/2006/relationships/image" Target="../media/image1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11" Type="http://schemas.openxmlformats.org/officeDocument/2006/relationships/image" Target="../media/image14.jpeg"/><Relationship Id="rId5" Type="http://schemas.openxmlformats.org/officeDocument/2006/relationships/image" Target="../media/image72.jpeg"/><Relationship Id="rId15" Type="http://schemas.openxmlformats.org/officeDocument/2006/relationships/image" Target="../media/image37.jpeg"/><Relationship Id="rId10" Type="http://schemas.openxmlformats.org/officeDocument/2006/relationships/image" Target="../media/image47.png"/><Relationship Id="rId4" Type="http://schemas.openxmlformats.org/officeDocument/2006/relationships/image" Target="../media/image71.png"/><Relationship Id="rId9" Type="http://schemas.openxmlformats.org/officeDocument/2006/relationships/image" Target="../media/image53.png"/><Relationship Id="rId1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57364"/>
            <a:ext cx="7851648" cy="134303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Знакомство с эмоциями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636"/>
            <a:ext cx="7854696" cy="1000132"/>
          </a:xfrm>
        </p:spPr>
        <p:txBody>
          <a:bodyPr/>
          <a:lstStyle/>
          <a:p>
            <a:r>
              <a:rPr lang="ru-RU" dirty="0" smtClean="0"/>
              <a:t>Педагог - психолог </a:t>
            </a:r>
            <a:r>
              <a:rPr lang="ru-RU" dirty="0" err="1" smtClean="0"/>
              <a:t>Катыхина</a:t>
            </a:r>
            <a:r>
              <a:rPr lang="ru-RU" dirty="0" smtClean="0"/>
              <a:t> .В.А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1571612"/>
            <a:ext cx="3808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МО г.Краснодар</a:t>
            </a:r>
          </a:p>
          <a:p>
            <a:r>
              <a:rPr lang="ru-RU" dirty="0" smtClean="0"/>
              <a:t>«Детский сад « Сказка»</a:t>
            </a:r>
          </a:p>
          <a:p>
            <a:r>
              <a:rPr lang="ru-RU" dirty="0" smtClean="0"/>
              <a:t>Структурное подразделение № 140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1\Downloads\картинки эмоций\4928795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3500462" cy="3214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1000108"/>
            <a:ext cx="4643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 так удивило мальчика?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 удивленного тигренка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1785950" cy="22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17383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786058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C:\Users\1\Downloads\картинки эмоций\image_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428868"/>
            <a:ext cx="1571636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5143512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5072074"/>
            <a:ext cx="43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4857760"/>
            <a:ext cx="41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6710" y="514351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28900"/>
            <a:ext cx="3786214" cy="32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185736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Что удивило тигру?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6745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Страх(испуг)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27860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Вдруг какой-то старичок</a:t>
            </a:r>
            <a:br>
              <a:rPr lang="ru-RU" dirty="0" smtClean="0"/>
            </a:br>
            <a:r>
              <a:rPr lang="ru-RU" dirty="0" smtClean="0"/>
              <a:t>Паучок</a:t>
            </a:r>
            <a:br>
              <a:rPr lang="ru-RU" dirty="0" smtClean="0"/>
            </a:br>
            <a:r>
              <a:rPr lang="ru-RU" dirty="0" smtClean="0"/>
              <a:t>Нашу Муху в уголок</a:t>
            </a:r>
            <a:br>
              <a:rPr lang="ru-RU" dirty="0" smtClean="0"/>
            </a:br>
            <a:r>
              <a:rPr lang="ru-RU" dirty="0" smtClean="0"/>
              <a:t>Поволок -</a:t>
            </a:r>
            <a:br>
              <a:rPr lang="ru-RU" dirty="0" smtClean="0"/>
            </a:br>
            <a:r>
              <a:rPr lang="ru-RU" dirty="0" smtClean="0"/>
              <a:t>Хочет бедную убить,</a:t>
            </a:r>
            <a:br>
              <a:rPr lang="ru-RU" dirty="0" smtClean="0"/>
            </a:br>
            <a:r>
              <a:rPr lang="ru-RU" dirty="0" smtClean="0"/>
              <a:t>Цокотуху погубить!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"Дорогие гости, помогите!</a:t>
            </a:r>
            <a:r>
              <a:rPr lang="ru-RU" b="1" dirty="0" smtClean="0"/>
              <a:t> Слайд № 11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Паука-злодея зарубите!</a:t>
            </a:r>
            <a:br>
              <a:rPr lang="ru-RU" dirty="0" smtClean="0"/>
            </a:br>
            <a:r>
              <a:rPr lang="ru-RU" dirty="0" smtClean="0"/>
              <a:t>И кормила я вас,</a:t>
            </a:r>
            <a:br>
              <a:rPr lang="ru-RU" dirty="0" smtClean="0"/>
            </a:br>
            <a:r>
              <a:rPr lang="ru-RU" dirty="0" smtClean="0"/>
              <a:t>И поила я вас,</a:t>
            </a:r>
            <a:br>
              <a:rPr lang="ru-RU" dirty="0" smtClean="0"/>
            </a:br>
            <a:r>
              <a:rPr lang="ru-RU" dirty="0" smtClean="0"/>
              <a:t>Не покиньте меня</a:t>
            </a:r>
            <a:br>
              <a:rPr lang="ru-RU" dirty="0" smtClean="0"/>
            </a:br>
            <a:r>
              <a:rPr lang="ru-RU" dirty="0" smtClean="0"/>
              <a:t>В мой последний час!« (Чуковский К.И)</a:t>
            </a:r>
            <a:endParaRPr lang="ru-RU" dirty="0"/>
          </a:p>
        </p:txBody>
      </p:sp>
      <p:pic>
        <p:nvPicPr>
          <p:cNvPr id="34820" name="Picture 4" descr="C:\Users\1\Downloads\cokotuha-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71678"/>
            <a:ext cx="4857784" cy="4081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Пиктограмма страха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2571744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Брови приподняты, глаза расширены,</a:t>
            </a:r>
          </a:p>
          <a:p>
            <a:r>
              <a:rPr lang="ru-RU" sz="3600" dirty="0" smtClean="0"/>
              <a:t>рот открыт.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Кого испугалась девочка?</a:t>
            </a:r>
            <a:endParaRPr lang="ru-RU" dirty="0"/>
          </a:p>
        </p:txBody>
      </p:sp>
      <p:pic>
        <p:nvPicPr>
          <p:cNvPr id="3074" name="Picture 2" descr="C:\Users\1\Downloads\картинки эмоций\smeshnie_kartinki_1358357422160120132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571743"/>
            <a:ext cx="5715000" cy="3714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на этой картинке ничего не боится?</a:t>
            </a:r>
            <a:endParaRPr lang="ru-RU" dirty="0"/>
          </a:p>
        </p:txBody>
      </p:sp>
      <p:pic>
        <p:nvPicPr>
          <p:cNvPr id="37890" name="Picture 2" descr="C:\Users\1\Downloads\Lion-King37_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24250"/>
            <a:ext cx="2466975" cy="3333750"/>
          </a:xfrm>
          <a:prstGeom prst="rect">
            <a:avLst/>
          </a:prstGeom>
          <a:noFill/>
        </p:spPr>
      </p:pic>
      <p:pic>
        <p:nvPicPr>
          <p:cNvPr id="37891" name="Picture 3" descr="C:\Users\1\Downloads\tom-and-jerry13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86058"/>
            <a:ext cx="2362200" cy="3333750"/>
          </a:xfrm>
          <a:prstGeom prst="rect">
            <a:avLst/>
          </a:prstGeom>
          <a:noFill/>
        </p:spPr>
      </p:pic>
      <p:pic>
        <p:nvPicPr>
          <p:cNvPr id="37892" name="Picture 4" descr="C:\Users\1\Downloads\картинки эмоций\0_8cf27_fe93441a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214578" cy="2500330"/>
          </a:xfrm>
          <a:prstGeom prst="rect">
            <a:avLst/>
          </a:prstGeom>
          <a:noFill/>
        </p:spPr>
      </p:pic>
      <p:pic>
        <p:nvPicPr>
          <p:cNvPr id="37893" name="Picture 5" descr="C:\Users\1\Downloads\мультяшки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1450" y="2838450"/>
            <a:ext cx="2376500" cy="1662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Гнев (злость)</a:t>
            </a:r>
            <a:endParaRPr lang="ru-RU" dirty="0"/>
          </a:p>
        </p:txBody>
      </p:sp>
      <p:sp>
        <p:nvSpPr>
          <p:cNvPr id="38914" name="AutoShape 2"/>
          <p:cNvSpPr>
            <a:spLocks noChangeAspect="1" noChangeArrowheads="1"/>
          </p:cNvSpPr>
          <p:nvPr/>
        </p:nvSpPr>
        <p:spPr bwMode="auto">
          <a:xfrm>
            <a:off x="155575" y="-136525"/>
            <a:ext cx="9525" cy="190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8915" name="Picture 3" descr="C:\Users\1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63" y="2143116"/>
            <a:ext cx="2903910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2571744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противной становлюсь,</a:t>
            </a:r>
          </a:p>
          <a:p>
            <a:r>
              <a:rPr lang="ru-RU" dirty="0" smtClean="0"/>
              <a:t> Когда я злюсь,</a:t>
            </a:r>
          </a:p>
          <a:p>
            <a:r>
              <a:rPr lang="ru-RU" dirty="0" smtClean="0"/>
              <a:t> Я свирепой становлюсь,</a:t>
            </a:r>
          </a:p>
          <a:p>
            <a:r>
              <a:rPr lang="ru-RU" dirty="0" smtClean="0"/>
              <a:t> Когда я злюсь!</a:t>
            </a:r>
          </a:p>
          <a:p>
            <a:r>
              <a:rPr lang="ru-RU" dirty="0" smtClean="0"/>
              <a:t> Я сама себя боюсь, </a:t>
            </a:r>
          </a:p>
          <a:p>
            <a:r>
              <a:rPr lang="ru-RU" dirty="0" smtClean="0"/>
              <a:t>Когда я злюсь!</a:t>
            </a:r>
          </a:p>
          <a:p>
            <a:r>
              <a:rPr lang="ru-RU" dirty="0" smtClean="0"/>
              <a:t> Я не знаю, как мне быть,</a:t>
            </a:r>
          </a:p>
          <a:p>
            <a:r>
              <a:rPr lang="ru-RU" dirty="0" smtClean="0"/>
              <a:t> Я пылаю в гневе!</a:t>
            </a:r>
          </a:p>
          <a:p>
            <a:r>
              <a:rPr lang="ru-RU" dirty="0" smtClean="0"/>
              <a:t> Не смогла бы нагрубить</a:t>
            </a:r>
          </a:p>
          <a:p>
            <a:r>
              <a:rPr lang="ru-RU" dirty="0" smtClean="0"/>
              <a:t> Только королеве!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765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Вдруг из маминой из спальни, Кривоногий и хромой, Выбегает </a:t>
            </a:r>
            <a:br>
              <a:rPr lang="ru-RU" sz="2200" dirty="0" smtClean="0"/>
            </a:br>
            <a:r>
              <a:rPr lang="ru-RU" sz="2200" dirty="0" smtClean="0"/>
              <a:t>умывальник И качает головой: «Ах ты, гадкий, ах ты, грязный, Неумытый </a:t>
            </a:r>
            <a:br>
              <a:rPr lang="ru-RU" sz="2200" dirty="0" smtClean="0"/>
            </a:br>
            <a:r>
              <a:rPr lang="ru-RU" sz="2200" dirty="0" smtClean="0"/>
              <a:t>поросенок! Ты чернее трубочиста, Полюбуйся на себя...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ownloads\картинки эмоций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172" y="2310216"/>
            <a:ext cx="3393165" cy="2476106"/>
          </a:xfrm>
          <a:prstGeom prst="rect">
            <a:avLst/>
          </a:prstGeom>
          <a:noFill/>
        </p:spPr>
      </p:pic>
      <p:pic>
        <p:nvPicPr>
          <p:cNvPr id="1027" name="Picture 3" descr="C:\Users\1\Downloads\картинки эмоций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3"/>
            <a:ext cx="2553476" cy="21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Пиктограмма злости</a:t>
            </a:r>
            <a:endParaRPr lang="ru-RU" dirty="0"/>
          </a:p>
        </p:txBody>
      </p:sp>
      <p:pic>
        <p:nvPicPr>
          <p:cNvPr id="43011" name="Picture 3" descr="C:\Users\1\Downloads\пиктограммы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3214710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7" y="2571744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Брови опущены</a:t>
            </a:r>
          </a:p>
          <a:p>
            <a:r>
              <a:rPr lang="ru-RU" sz="2400" dirty="0" smtClean="0"/>
              <a:t>до внутренних уголков глаз ,</a:t>
            </a:r>
          </a:p>
          <a:p>
            <a:r>
              <a:rPr lang="ru-RU" sz="2400" dirty="0" smtClean="0"/>
              <a:t>глаза сужены ,</a:t>
            </a:r>
          </a:p>
          <a:p>
            <a:r>
              <a:rPr lang="ru-RU" sz="2400" dirty="0" smtClean="0"/>
              <a:t>рот плотно зажат или слегка приоткрыт, видны зубы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Радость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143116"/>
            <a:ext cx="2857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Выглянуло солнышко,</a:t>
            </a:r>
            <a:br>
              <a:rPr lang="ru-RU" sz="1400" dirty="0"/>
            </a:br>
            <a:r>
              <a:rPr lang="ru-RU" sz="1400" dirty="0"/>
              <a:t>Блещет на лугу.</a:t>
            </a:r>
            <a:br>
              <a:rPr lang="ru-RU" sz="1400" dirty="0"/>
            </a:br>
            <a:r>
              <a:rPr lang="ru-RU" sz="1400" dirty="0"/>
              <a:t>Я навстречу солнышку</a:t>
            </a:r>
            <a:br>
              <a:rPr lang="ru-RU" sz="1400" dirty="0"/>
            </a:br>
            <a:r>
              <a:rPr lang="ru-RU" sz="1400" dirty="0"/>
              <a:t>По траве бегу.</a:t>
            </a:r>
            <a:br>
              <a:rPr lang="ru-RU" sz="1400" dirty="0"/>
            </a:br>
            <a:r>
              <a:rPr lang="ru-RU" sz="1400" dirty="0"/>
              <a:t>И ромашки белые</a:t>
            </a:r>
            <a:br>
              <a:rPr lang="ru-RU" sz="1400" dirty="0"/>
            </a:br>
            <a:r>
              <a:rPr lang="ru-RU" sz="1400" dirty="0"/>
              <a:t>Рву я на лету.</a:t>
            </a:r>
            <a:br>
              <a:rPr lang="ru-RU" sz="1400" dirty="0"/>
            </a:br>
            <a:r>
              <a:rPr lang="ru-RU" sz="1400" dirty="0"/>
              <a:t>Я веночек сделаю,</a:t>
            </a:r>
            <a:br>
              <a:rPr lang="ru-RU" sz="1400" dirty="0"/>
            </a:br>
            <a:r>
              <a:rPr lang="ru-RU" sz="1400" dirty="0"/>
              <a:t>Солнышко вплету.</a:t>
            </a:r>
            <a:br>
              <a:rPr lang="ru-RU" sz="1400" dirty="0"/>
            </a:br>
            <a:r>
              <a:rPr lang="ru-RU" sz="1400" dirty="0"/>
              <a:t>День искрится радостью,</a:t>
            </a:r>
            <a:br>
              <a:rPr lang="ru-RU" sz="1400" dirty="0"/>
            </a:br>
            <a:r>
              <a:rPr lang="ru-RU" sz="1400" dirty="0"/>
              <a:t>Вдаль меня манит,</a:t>
            </a:r>
            <a:br>
              <a:rPr lang="ru-RU" sz="1400" dirty="0"/>
            </a:br>
            <a:r>
              <a:rPr lang="ru-RU" sz="1400" dirty="0"/>
              <a:t>Надо мною радуга</a:t>
            </a:r>
            <a:br>
              <a:rPr lang="ru-RU" sz="1400" dirty="0"/>
            </a:br>
            <a:r>
              <a:rPr lang="ru-RU" sz="1400" dirty="0"/>
              <a:t>Весело звенит,</a:t>
            </a:r>
            <a:br>
              <a:rPr lang="ru-RU" sz="1400" dirty="0"/>
            </a:br>
            <a:r>
              <a:rPr lang="ru-RU" sz="1400" dirty="0"/>
              <a:t>У реки под ивою</a:t>
            </a:r>
            <a:br>
              <a:rPr lang="ru-RU" sz="1400" dirty="0"/>
            </a:br>
            <a:r>
              <a:rPr lang="ru-RU" sz="1400" dirty="0"/>
              <a:t>Слышу соловья,</a:t>
            </a:r>
            <a:br>
              <a:rPr lang="ru-RU" sz="1400" dirty="0"/>
            </a:br>
            <a:r>
              <a:rPr lang="ru-RU" sz="1400" dirty="0"/>
              <a:t>Самая счастливая</a:t>
            </a:r>
            <a:br>
              <a:rPr lang="ru-RU" sz="1400" dirty="0"/>
            </a:br>
            <a:r>
              <a:rPr lang="ru-RU" sz="1400" dirty="0"/>
              <a:t>В это утро я!</a:t>
            </a:r>
          </a:p>
        </p:txBody>
      </p:sp>
      <p:pic>
        <p:nvPicPr>
          <p:cNvPr id="1031" name="Picture 7" descr="C:\Users\1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214422"/>
            <a:ext cx="2571768" cy="3281378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67013"/>
            <a:ext cx="2214575" cy="32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Подумай, что могло разозлить мальчика?</a:t>
            </a:r>
            <a:endParaRPr lang="ru-RU" dirty="0"/>
          </a:p>
        </p:txBody>
      </p:sp>
      <p:pic>
        <p:nvPicPr>
          <p:cNvPr id="44034" name="Picture 2" descr="C:\Users\1\Download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000527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кого больше друзей? Почему?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1047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13287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 descr="C:\Users\1\Downloads\funny_dragon0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26" y="1714488"/>
            <a:ext cx="1643074" cy="1500198"/>
          </a:xfrm>
          <a:prstGeom prst="rect">
            <a:avLst/>
          </a:prstGeom>
          <a:noFill/>
        </p:spPr>
      </p:pic>
      <p:pic>
        <p:nvPicPr>
          <p:cNvPr id="46083" name="Picture 3" descr="C:\Users\1\Downloads\spider0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57818" y="1857364"/>
            <a:ext cx="1143011" cy="1285884"/>
          </a:xfrm>
          <a:prstGeom prst="rect">
            <a:avLst/>
          </a:prstGeom>
          <a:noFill/>
        </p:spPr>
      </p:pic>
      <p:pic>
        <p:nvPicPr>
          <p:cNvPr id="46084" name="Picture 4" descr="C:\Users\1\Downloads\картинки эмоций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572008"/>
            <a:ext cx="1000132" cy="1500198"/>
          </a:xfrm>
          <a:prstGeom prst="rect">
            <a:avLst/>
          </a:prstGeom>
          <a:noFill/>
        </p:spPr>
      </p:pic>
      <p:pic>
        <p:nvPicPr>
          <p:cNvPr id="46085" name="Picture 5" descr="C:\Users\1\Downloads\веселые рожи\mult8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2643182"/>
            <a:ext cx="1428750" cy="1500198"/>
          </a:xfrm>
          <a:prstGeom prst="rect">
            <a:avLst/>
          </a:prstGeom>
          <a:noFill/>
        </p:spPr>
      </p:pic>
      <p:pic>
        <p:nvPicPr>
          <p:cNvPr id="46086" name="Picture 6" descr="C:\Users\1\Downloads\веселые рожи\mult7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4071942"/>
            <a:ext cx="1857383" cy="1919296"/>
          </a:xfrm>
          <a:prstGeom prst="rect">
            <a:avLst/>
          </a:prstGeom>
          <a:noFill/>
        </p:spPr>
      </p:pic>
      <p:pic>
        <p:nvPicPr>
          <p:cNvPr id="46087" name="Picture 7" descr="C:\Users\1\Downloads\мультяшки\ej3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24" y="4000504"/>
            <a:ext cx="885825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 злых сказочных героев</a:t>
            </a:r>
            <a:endParaRPr lang="ru-RU" dirty="0"/>
          </a:p>
        </p:txBody>
      </p:sp>
      <p:pic>
        <p:nvPicPr>
          <p:cNvPr id="40962" name="Picture 2" descr="C:\Users\1\Downloads\mult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714624"/>
            <a:ext cx="2143140" cy="2928953"/>
          </a:xfrm>
          <a:prstGeom prst="rect">
            <a:avLst/>
          </a:prstGeom>
          <a:noFill/>
        </p:spPr>
      </p:pic>
      <p:pic>
        <p:nvPicPr>
          <p:cNvPr id="40965" name="Picture 5" descr="C:\Users\1\Downloads\baba-jaga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2419360" cy="2500330"/>
          </a:xfrm>
          <a:prstGeom prst="rect">
            <a:avLst/>
          </a:prstGeom>
          <a:noFill/>
        </p:spPr>
      </p:pic>
      <p:pic>
        <p:nvPicPr>
          <p:cNvPr id="2050" name="Picture 2" descr="C:\Users\1\Downloads\conferenz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2047885" cy="2071698"/>
          </a:xfrm>
          <a:prstGeom prst="rect">
            <a:avLst/>
          </a:prstGeom>
          <a:noFill/>
        </p:spPr>
      </p:pic>
      <p:pic>
        <p:nvPicPr>
          <p:cNvPr id="2051" name="Picture 3" descr="C:\Users\1\Downloads\мультяшки\images (1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3690">
            <a:off x="3991414" y="4384072"/>
            <a:ext cx="1172200" cy="1271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Подружи дракончиков</a:t>
            </a:r>
            <a:endParaRPr lang="ru-RU" dirty="0"/>
          </a:p>
        </p:txBody>
      </p:sp>
      <p:pic>
        <p:nvPicPr>
          <p:cNvPr id="36866" name="Picture 2" descr="C:\Users\1\Downloads\funny_dragon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1871669" cy="1714512"/>
          </a:xfrm>
          <a:prstGeom prst="rect">
            <a:avLst/>
          </a:prstGeom>
          <a:noFill/>
        </p:spPr>
      </p:pic>
      <p:pic>
        <p:nvPicPr>
          <p:cNvPr id="36867" name="Picture 3" descr="C:\Users\1\Downloads\funny_dragon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71942"/>
            <a:ext cx="1852619" cy="1643074"/>
          </a:xfrm>
          <a:prstGeom prst="rect">
            <a:avLst/>
          </a:prstGeom>
          <a:noFill/>
        </p:spPr>
      </p:pic>
      <p:pic>
        <p:nvPicPr>
          <p:cNvPr id="36868" name="Picture 4" descr="C:\Users\1\Downloads\funny_dragon0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2357454" cy="1428760"/>
          </a:xfrm>
          <a:prstGeom prst="rect">
            <a:avLst/>
          </a:prstGeom>
          <a:noFill/>
        </p:spPr>
      </p:pic>
      <p:pic>
        <p:nvPicPr>
          <p:cNvPr id="36869" name="Picture 5" descr="C:\Users\1\Downloads\funny_dragon01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143116"/>
            <a:ext cx="142875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Грусть(горе)</a:t>
            </a:r>
            <a:endParaRPr lang="ru-RU" dirty="0"/>
          </a:p>
        </p:txBody>
      </p:sp>
      <p:pic>
        <p:nvPicPr>
          <p:cNvPr id="44034" name="Picture 2" descr="C:\Users\1\Downloads\картинки эмоций\0_8cf22_dd1af1b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714644" cy="3357586"/>
          </a:xfrm>
          <a:prstGeom prst="rect">
            <a:avLst/>
          </a:prstGeom>
          <a:noFill/>
        </p:spPr>
      </p:pic>
      <p:pic>
        <p:nvPicPr>
          <p:cNvPr id="44035" name="Picture 3" descr="C:\Users\1\Downloads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2"/>
            <a:ext cx="857256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428868"/>
            <a:ext cx="302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Таня громко плачет: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Уронила в речку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Тише, Танечка, не плачь: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 </a:t>
            </a:r>
            <a:r>
              <a:rPr lang="ru-RU" dirty="0"/>
              <a:t>утонет в речке мяч.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Пиктограмма грусти</a:t>
            </a:r>
            <a:endParaRPr lang="ru-RU" dirty="0"/>
          </a:p>
        </p:txBody>
      </p:sp>
      <p:pic>
        <p:nvPicPr>
          <p:cNvPr id="46082" name="Picture 2" descr="C:\Users\1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2643206" cy="45577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857364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Внешние кончики бровей опущены, веки и уголки губ смотрят вниз.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Подумай, что огорчило мальчика?</a:t>
            </a:r>
            <a:endParaRPr lang="ru-RU" dirty="0"/>
          </a:p>
        </p:txBody>
      </p:sp>
      <p:pic>
        <p:nvPicPr>
          <p:cNvPr id="50178" name="Picture 2" descr="C:\Users\1\Downloads\картинки эмоций\4929110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733550"/>
            <a:ext cx="5080000" cy="38385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Вспомни грустных сказочных героев</a:t>
            </a:r>
            <a:endParaRPr lang="ru-RU" sz="4000" dirty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27324" cy="28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 descr="C:\Users\1\Downloads\картинки эмоций\buratino3-malvina.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14554"/>
            <a:ext cx="2643206" cy="2643206"/>
          </a:xfrm>
          <a:prstGeom prst="rect">
            <a:avLst/>
          </a:prstGeom>
          <a:noFill/>
        </p:spPr>
      </p:pic>
      <p:pic>
        <p:nvPicPr>
          <p:cNvPr id="1026" name="Picture 2" descr="C:\Users\1\Downloads\images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428868"/>
            <a:ext cx="2214578" cy="22860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Посмотри,кому здесь совсем не грустно?</a:t>
            </a:r>
            <a:endParaRPr lang="ru-RU" dirty="0"/>
          </a:p>
        </p:txBody>
      </p:sp>
      <p:pic>
        <p:nvPicPr>
          <p:cNvPr id="47106" name="Picture 2" descr="C:\Users\1\Downloads\картинки эмоций\0_8cf22_dd1af1b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2143140" cy="2500330"/>
          </a:xfrm>
          <a:prstGeom prst="rect">
            <a:avLst/>
          </a:prstGeom>
          <a:noFill/>
        </p:spPr>
      </p:pic>
      <p:pic>
        <p:nvPicPr>
          <p:cNvPr id="47107" name="Picture 3" descr="C:\Users\1\Downloads\картинки эмоций\0_8cf52_2387d2cf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857388" cy="2214578"/>
          </a:xfrm>
          <a:prstGeom prst="rect">
            <a:avLst/>
          </a:prstGeom>
          <a:noFill/>
        </p:spPr>
      </p:pic>
      <p:pic>
        <p:nvPicPr>
          <p:cNvPr id="47108" name="Picture 4" descr="C:\Users\1\Downloads\картинки эмоций\0_705b0_8a755c7e_XL-285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357430"/>
            <a:ext cx="1928825" cy="2357454"/>
          </a:xfrm>
          <a:prstGeom prst="rect">
            <a:avLst/>
          </a:prstGeom>
          <a:noFill/>
        </p:spPr>
      </p:pic>
      <p:pic>
        <p:nvPicPr>
          <p:cNvPr id="47109" name="Picture 5" descr="C:\Users\1\Downloads\картинки эмоций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214554"/>
            <a:ext cx="2143140" cy="25717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Мне не скучно без огня 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Есть фонарик у меня.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На него посмотришь днем —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Ничего не видно в нем,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А посмотришь вечерком —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Он с зеленым огоньком.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Это в баночке с травой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Светлячок сидит </a:t>
            </a:r>
            <a:r>
              <a:rPr lang="ru-RU" b="1" dirty="0" smtClean="0"/>
              <a:t>живой</a:t>
            </a:r>
            <a:endParaRPr lang="ru-RU" dirty="0"/>
          </a:p>
        </p:txBody>
      </p:sp>
      <p:pic>
        <p:nvPicPr>
          <p:cNvPr id="1026" name="Picture 2" descr="C:\Users\1\Downloads\светлячок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2928957" cy="4374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\Downloads\Smeh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4572032" cy="43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7" y="114298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Почему девочка улыбается?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Пиктограмма  интерес</a:t>
            </a:r>
            <a:endParaRPr lang="ru-RU" dirty="0"/>
          </a:p>
        </p:txBody>
      </p:sp>
      <p:pic>
        <p:nvPicPr>
          <p:cNvPr id="1026" name="Picture 2" descr="C:\Users\1\Downloads\интерес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2857520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551836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приподнятые или слегка сведенные брови;</a:t>
            </a:r>
          </a:p>
          <a:p>
            <a:endParaRPr lang="ru-RU" sz="2000" dirty="0" smtClean="0"/>
          </a:p>
          <a:p>
            <a:r>
              <a:rPr lang="ru-RU" sz="2000" dirty="0" smtClean="0"/>
              <a:t>перемещение взгляда по направлению к объекту;</a:t>
            </a:r>
          </a:p>
          <a:p>
            <a:endParaRPr lang="ru-RU" sz="2000" dirty="0" smtClean="0"/>
          </a:p>
          <a:p>
            <a:r>
              <a:rPr lang="ru-RU" sz="2000" dirty="0" smtClean="0"/>
              <a:t>слегка приоткрытый рот или поджатие губ.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Подумай что заинтересовало мышку?  Печкина</a:t>
            </a:r>
            <a:r>
              <a:rPr lang="ru-RU" dirty="0" smtClean="0"/>
              <a:t>? Тигру?</a:t>
            </a:r>
            <a:endParaRPr lang="ru-RU" dirty="0"/>
          </a:p>
        </p:txBody>
      </p:sp>
      <p:pic>
        <p:nvPicPr>
          <p:cNvPr id="2050" name="Picture 2" descr="C:\Users\1\Downloads\Minnie_Mause_Fotogr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790825" cy="2795582"/>
          </a:xfrm>
          <a:prstGeom prst="rect">
            <a:avLst/>
          </a:prstGeom>
          <a:noFill/>
        </p:spPr>
      </p:pic>
      <p:pic>
        <p:nvPicPr>
          <p:cNvPr id="2051" name="Picture 3" descr="C:\Users\1\Downloads\простоквашено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971792" cy="3115614"/>
          </a:xfrm>
          <a:prstGeom prst="rect">
            <a:avLst/>
          </a:prstGeom>
          <a:noFill/>
        </p:spPr>
      </p:pic>
      <p:pic>
        <p:nvPicPr>
          <p:cNvPr id="2052" name="Picture 4" descr="C:\Users\1\Downloads\картинки эмоций\caterpillar0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1428750" cy="895350"/>
          </a:xfrm>
          <a:prstGeom prst="rect">
            <a:avLst/>
          </a:prstGeom>
          <a:noFill/>
        </p:spPr>
      </p:pic>
      <p:pic>
        <p:nvPicPr>
          <p:cNvPr id="3" name="Picture 2" descr="C:\Users\1\Downloads\мультяшки\reading3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009900"/>
            <a:ext cx="2071702" cy="2451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Подумай, чем заинтересовался </a:t>
            </a:r>
            <a:r>
              <a:rPr lang="ru-RU" dirty="0" err="1" smtClean="0"/>
              <a:t>чебурашка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C:\Users\1\Downloads\г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033849" cy="4512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ты думаешь, чем заинтересовался мальчик?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 хорошо уметь читать!</a:t>
            </a:r>
            <a:br>
              <a:rPr lang="ru-RU" dirty="0" smtClean="0"/>
            </a:br>
            <a:r>
              <a:rPr lang="ru-RU" dirty="0" smtClean="0"/>
              <a:t>Не надо к маме приставать,</a:t>
            </a:r>
            <a:br>
              <a:rPr lang="ru-RU" dirty="0" smtClean="0"/>
            </a:br>
            <a:r>
              <a:rPr lang="ru-RU" dirty="0" smtClean="0"/>
              <a:t>Не надо бабушку трясти:</a:t>
            </a:r>
            <a:br>
              <a:rPr lang="ru-RU" dirty="0" smtClean="0"/>
            </a:br>
            <a:r>
              <a:rPr lang="ru-RU" dirty="0" smtClean="0"/>
              <a:t>«Прочти, пожалуйста! Прочти!!»</a:t>
            </a:r>
            <a:br>
              <a:rPr lang="ru-RU" dirty="0" smtClean="0"/>
            </a:br>
            <a:r>
              <a:rPr lang="ru-RU" dirty="0" smtClean="0"/>
              <a:t>Не надо умолять сестрицу:</a:t>
            </a:r>
            <a:br>
              <a:rPr lang="ru-RU" dirty="0" smtClean="0"/>
            </a:br>
            <a:r>
              <a:rPr lang="ru-RU" dirty="0" smtClean="0"/>
              <a:t>«Ну, почитай еще страницу!»</a:t>
            </a:r>
            <a:br>
              <a:rPr lang="ru-RU" dirty="0" smtClean="0"/>
            </a:br>
            <a:r>
              <a:rPr lang="ru-RU" dirty="0" smtClean="0"/>
              <a:t>Не надо звать,</a:t>
            </a:r>
            <a:br>
              <a:rPr lang="ru-RU" dirty="0" smtClean="0"/>
            </a:br>
            <a:r>
              <a:rPr lang="ru-RU" dirty="0" smtClean="0"/>
              <a:t>Не надо ждать,</a:t>
            </a:r>
            <a:br>
              <a:rPr lang="ru-RU" dirty="0" smtClean="0"/>
            </a:br>
            <a:r>
              <a:rPr lang="ru-RU" dirty="0" smtClean="0"/>
              <a:t>А можно взять</a:t>
            </a:r>
            <a:br>
              <a:rPr lang="ru-RU" dirty="0" smtClean="0"/>
            </a:br>
            <a:r>
              <a:rPr lang="ru-RU" dirty="0" smtClean="0"/>
              <a:t>И почитать.</a:t>
            </a:r>
            <a:endParaRPr lang="ru-RU" dirty="0"/>
          </a:p>
        </p:txBody>
      </p:sp>
      <p:pic>
        <p:nvPicPr>
          <p:cNvPr id="3074" name="Picture 2" descr="C:\Users\1\Downloads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314327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Найди на картинке самого заинтересованного сказочного   героя</a:t>
            </a:r>
            <a:endParaRPr lang="ru-RU" sz="3200" dirty="0"/>
          </a:p>
        </p:txBody>
      </p:sp>
      <p:pic>
        <p:nvPicPr>
          <p:cNvPr id="2050" name="Picture 2" descr="C:\Users\1\Downloads\картинки эмоций\tom-and-jerry13_smal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2362200" cy="3333750"/>
          </a:xfrm>
          <a:prstGeom prst="rect">
            <a:avLst/>
          </a:prstGeom>
          <a:noFill/>
        </p:spPr>
      </p:pic>
      <p:pic>
        <p:nvPicPr>
          <p:cNvPr id="2052" name="Picture 4" descr="C:\Users\1\Downloads\картинки эмоций\image_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1714512" cy="3418909"/>
          </a:xfrm>
          <a:prstGeom prst="rect">
            <a:avLst/>
          </a:prstGeom>
          <a:noFill/>
        </p:spPr>
      </p:pic>
      <p:pic>
        <p:nvPicPr>
          <p:cNvPr id="2053" name="Picture 5" descr="C:\Users\1\Downloads\картинки эмоций\spider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071810"/>
            <a:ext cx="1428750" cy="1028700"/>
          </a:xfrm>
          <a:prstGeom prst="rect">
            <a:avLst/>
          </a:prstGeom>
          <a:noFill/>
        </p:spPr>
      </p:pic>
      <p:pic>
        <p:nvPicPr>
          <p:cNvPr id="1026" name="Picture 2" descr="C:\Users\1\Downloads\мультяшки\images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214554"/>
            <a:ext cx="2071702" cy="2519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 героев сказок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1\Downloads\mult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1571637" cy="2143135"/>
          </a:xfrm>
          <a:prstGeom prst="rect">
            <a:avLst/>
          </a:prstGeom>
          <a:noFill/>
        </p:spPr>
      </p:pic>
      <p:pic>
        <p:nvPicPr>
          <p:cNvPr id="41987" name="Picture 3" descr="C:\Users\1\Downloads\mult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72008"/>
            <a:ext cx="2000263" cy="1500198"/>
          </a:xfrm>
          <a:prstGeom prst="rect">
            <a:avLst/>
          </a:prstGeom>
          <a:noFill/>
        </p:spPr>
      </p:pic>
      <p:pic>
        <p:nvPicPr>
          <p:cNvPr id="41988" name="Picture 4" descr="C:\Users\1\Downloads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928802"/>
            <a:ext cx="2214577" cy="2000264"/>
          </a:xfrm>
          <a:prstGeom prst="rect">
            <a:avLst/>
          </a:prstGeom>
          <a:noFill/>
        </p:spPr>
      </p:pic>
      <p:pic>
        <p:nvPicPr>
          <p:cNvPr id="41990" name="Picture 6" descr="C:\Users\1\Downloads\images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1590683" cy="2000264"/>
          </a:xfrm>
          <a:prstGeom prst="rect">
            <a:avLst/>
          </a:prstGeom>
          <a:noFill/>
        </p:spPr>
      </p:pic>
      <p:pic>
        <p:nvPicPr>
          <p:cNvPr id="41991" name="Picture 7" descr="C:\Users\1\Downloads\baba-jaga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72180">
            <a:off x="6143636" y="1928802"/>
            <a:ext cx="2250308" cy="1500198"/>
          </a:xfrm>
          <a:prstGeom prst="rect">
            <a:avLst/>
          </a:prstGeom>
          <a:noFill/>
        </p:spPr>
      </p:pic>
      <p:pic>
        <p:nvPicPr>
          <p:cNvPr id="41992" name="Picture 8" descr="C:\Users\1\Downloads\baba-jaga0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572008"/>
            <a:ext cx="214314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такое же настроение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313" y="2035456"/>
            <a:ext cx="1041853" cy="15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1381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14950"/>
            <a:ext cx="1019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1\Downloads\мультяшки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14950"/>
            <a:ext cx="1725263" cy="1332562"/>
          </a:xfrm>
          <a:prstGeom prst="rect">
            <a:avLst/>
          </a:prstGeom>
          <a:noFill/>
        </p:spPr>
      </p:pic>
      <p:pic>
        <p:nvPicPr>
          <p:cNvPr id="1030" name="Picture 6" descr="C:\Users\1\Downloads\мультяшки\lovelyanimals02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000240"/>
            <a:ext cx="1833570" cy="1375178"/>
          </a:xfrm>
          <a:prstGeom prst="rect">
            <a:avLst/>
          </a:prstGeom>
          <a:noFill/>
        </p:spPr>
      </p:pic>
      <p:pic>
        <p:nvPicPr>
          <p:cNvPr id="1031" name="Picture 7" descr="C:\Users\1\Downloads\веселые рожи\funny_dragon01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3643314"/>
            <a:ext cx="1428750" cy="1247775"/>
          </a:xfrm>
          <a:prstGeom prst="rect">
            <a:avLst/>
          </a:prstGeom>
          <a:noFill/>
        </p:spPr>
      </p:pic>
      <p:pic>
        <p:nvPicPr>
          <p:cNvPr id="1032" name="Picture 8" descr="C:\Users\1\Downloads\картинки эмоций\funny_dragon01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3643314"/>
            <a:ext cx="1428750" cy="1214446"/>
          </a:xfrm>
          <a:prstGeom prst="rect">
            <a:avLst/>
          </a:prstGeom>
          <a:noFill/>
        </p:spPr>
      </p:pic>
      <p:pic>
        <p:nvPicPr>
          <p:cNvPr id="1033" name="Picture 9" descr="C:\Users\1\Downloads\картинки эмоций\0_8cf52_2387d2cf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2143116"/>
            <a:ext cx="1000132" cy="1185866"/>
          </a:xfrm>
          <a:prstGeom prst="rect">
            <a:avLst/>
          </a:prstGeom>
          <a:noFill/>
        </p:spPr>
      </p:pic>
      <p:pic>
        <p:nvPicPr>
          <p:cNvPr id="1034" name="Picture 10" descr="C:\Users\1\Downloads\картинки эмоций\0_8cf22_dd1af1b2_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3571876"/>
            <a:ext cx="1214446" cy="1500198"/>
          </a:xfrm>
          <a:prstGeom prst="rect">
            <a:avLst/>
          </a:prstGeom>
          <a:noFill/>
        </p:spPr>
      </p:pic>
      <p:pic>
        <p:nvPicPr>
          <p:cNvPr id="1035" name="Picture 11" descr="C:\Users\1\Downloads\картинки эмоций\buratino3-malvina.thumbnail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5094000"/>
            <a:ext cx="1338210" cy="1478272"/>
          </a:xfrm>
          <a:prstGeom prst="rect">
            <a:avLst/>
          </a:prstGeom>
          <a:noFill/>
        </p:spPr>
      </p:pic>
      <p:pic>
        <p:nvPicPr>
          <p:cNvPr id="1036" name="Picture 12" descr="C:\Users\1\Downloads\картинки эмоций\images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806000"/>
            <a:ext cx="809999" cy="1766272"/>
          </a:xfrm>
          <a:prstGeom prst="rect">
            <a:avLst/>
          </a:prstGeom>
          <a:noFill/>
        </p:spPr>
      </p:pic>
      <p:pic>
        <p:nvPicPr>
          <p:cNvPr id="1037" name="Picture 13" descr="C:\Users\1\Downloads\картинки эмоций\funny_dragon00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3929066"/>
            <a:ext cx="1285884" cy="1143000"/>
          </a:xfrm>
          <a:prstGeom prst="rect">
            <a:avLst/>
          </a:prstGeom>
          <a:noFill/>
        </p:spPr>
      </p:pic>
      <p:pic>
        <p:nvPicPr>
          <p:cNvPr id="1038" name="Picture 14" descr="C:\Users\1\Downloads\картинки эмоций\funny_dragon01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5072074"/>
            <a:ext cx="1428750" cy="1428736"/>
          </a:xfrm>
          <a:prstGeom prst="rect">
            <a:avLst/>
          </a:prstGeom>
          <a:noFill/>
        </p:spPr>
      </p:pic>
      <p:pic>
        <p:nvPicPr>
          <p:cNvPr id="1039" name="Picture 15" descr="C:\Users\1\Downloads\картинки эмоций\baba-jaga0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0" y="2214554"/>
            <a:ext cx="990600" cy="1143000"/>
          </a:xfrm>
          <a:prstGeom prst="rect">
            <a:avLst/>
          </a:prstGeom>
          <a:noFill/>
        </p:spPr>
      </p:pic>
      <p:pic>
        <p:nvPicPr>
          <p:cNvPr id="1040" name="Picture 16" descr="C:\Users\1\Downloads\картинки эмоций\images (2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86446" y="2000240"/>
            <a:ext cx="887747" cy="15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Пиктограмма радости</a:t>
            </a:r>
            <a:endParaRPr lang="ru-RU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2774" y="2143116"/>
            <a:ext cx="35781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214554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Брови немного приподняты, глаза сужены, уголки губ приподняты. 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ownloads\картинки эмоций\0_8cf1e_257323a6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2857520" cy="2500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142984"/>
            <a:ext cx="434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Кто рассмешил колобка?</a:t>
            </a:r>
            <a:endParaRPr lang="ru-RU" sz="2800" dirty="0"/>
          </a:p>
        </p:txBody>
      </p:sp>
      <p:pic>
        <p:nvPicPr>
          <p:cNvPr id="4" name="Picture 7" descr="C:\Users\1\Downloads\lovelyanimals0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86058"/>
            <a:ext cx="2000264" cy="178595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 rot="9128325">
            <a:off x="1980053" y="3262917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923750">
            <a:off x="5225956" y="3051511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 веселых  сказочных героев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638451" cy="339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 descr="C:\Users\1\Downloads\картинки эмоций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000396" cy="3566329"/>
          </a:xfrm>
          <a:prstGeom prst="rect">
            <a:avLst/>
          </a:prstGeom>
          <a:noFill/>
        </p:spPr>
      </p:pic>
      <p:pic>
        <p:nvPicPr>
          <p:cNvPr id="40964" name="Picture 4" descr="C:\Users\1\Downloads\картинки эмоций\0_8cf1e_257323a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185738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Найди кто здесь лишний?</a:t>
            </a:r>
            <a:endParaRPr lang="ru-RU" dirty="0"/>
          </a:p>
        </p:txBody>
      </p:sp>
      <p:pic>
        <p:nvPicPr>
          <p:cNvPr id="43010" name="Picture 2" descr="C:\Users\1\Downloads\картинки эмоций\x_199943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357430"/>
            <a:ext cx="1500197" cy="2714644"/>
          </a:xfrm>
          <a:prstGeom prst="rect">
            <a:avLst/>
          </a:prstGeom>
          <a:noFill/>
        </p:spPr>
      </p:pic>
      <p:pic>
        <p:nvPicPr>
          <p:cNvPr id="43012" name="Picture 4" descr="C:\Users\1\Downloads\mult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2795588"/>
            <a:ext cx="1714512" cy="2133610"/>
          </a:xfrm>
          <a:prstGeom prst="rect">
            <a:avLst/>
          </a:prstGeom>
          <a:noFill/>
        </p:spPr>
      </p:pic>
      <p:pic>
        <p:nvPicPr>
          <p:cNvPr id="43013" name="Picture 5" descr="C:\Users\1\Downloads\ej3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1928826" cy="2214578"/>
          </a:xfrm>
          <a:prstGeom prst="rect">
            <a:avLst/>
          </a:prstGeom>
          <a:noFill/>
        </p:spPr>
      </p:pic>
      <p:pic>
        <p:nvPicPr>
          <p:cNvPr id="43014" name="Picture 6" descr="C:\Users\1\Downloads\картинки эмоций\buratino3-malvina.thumbn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571745"/>
            <a:ext cx="171451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2285992"/>
            <a:ext cx="22145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Ты ещё</a:t>
            </a:r>
            <a:br>
              <a:rPr lang="ru-RU" sz="1200" b="1" dirty="0" smtClean="0"/>
            </a:br>
            <a:r>
              <a:rPr lang="ru-RU" sz="1200" b="1" dirty="0" smtClean="0"/>
              <a:t>Не видел</a:t>
            </a:r>
            <a:br>
              <a:rPr lang="ru-RU" sz="1200" b="1" dirty="0" smtClean="0"/>
            </a:br>
            <a:r>
              <a:rPr lang="ru-RU" sz="1200" b="1" dirty="0" smtClean="0"/>
              <a:t>Чуда?</a:t>
            </a:r>
            <a:br>
              <a:rPr lang="ru-RU" sz="1200" b="1" dirty="0" smtClean="0"/>
            </a:br>
            <a:r>
              <a:rPr lang="ru-RU" sz="1200" b="1" dirty="0" smtClean="0"/>
              <a:t>Никогда</a:t>
            </a:r>
            <a:br>
              <a:rPr lang="ru-RU" sz="1200" b="1" dirty="0" smtClean="0"/>
            </a:br>
            <a:r>
              <a:rPr lang="ru-RU" sz="1200" b="1" dirty="0" smtClean="0"/>
              <a:t>Не видел</a:t>
            </a:r>
            <a:br>
              <a:rPr lang="ru-RU" sz="1200" b="1" dirty="0" smtClean="0"/>
            </a:br>
            <a:r>
              <a:rPr lang="ru-RU" sz="1200" b="1" dirty="0" smtClean="0"/>
              <a:t>Чуда?</a:t>
            </a:r>
            <a:br>
              <a:rPr lang="ru-RU" sz="1200" b="1" dirty="0" smtClean="0"/>
            </a:br>
            <a:r>
              <a:rPr lang="ru-RU" sz="1200" b="1" dirty="0" smtClean="0"/>
              <a:t>Вот беда –</a:t>
            </a:r>
            <a:br>
              <a:rPr lang="ru-RU" sz="1200" b="1" dirty="0" smtClean="0"/>
            </a:br>
            <a:r>
              <a:rPr lang="ru-RU" sz="1200" b="1" dirty="0" smtClean="0"/>
              <a:t>Не видел чуда!</a:t>
            </a:r>
            <a:br>
              <a:rPr lang="ru-RU" sz="1200" b="1" dirty="0" smtClean="0"/>
            </a:br>
            <a:r>
              <a:rPr lang="ru-RU" sz="1200" b="1" dirty="0" smtClean="0"/>
              <a:t>Так сходи</a:t>
            </a:r>
            <a:br>
              <a:rPr lang="ru-RU" sz="1200" b="1" dirty="0" smtClean="0"/>
            </a:br>
            <a:r>
              <a:rPr lang="ru-RU" sz="1200" b="1" dirty="0" smtClean="0"/>
              <a:t>И посмотри.</a:t>
            </a:r>
          </a:p>
          <a:p>
            <a:r>
              <a:rPr lang="ru-RU" sz="1200" b="1" dirty="0" smtClean="0"/>
              <a:t>Ты увидишь</a:t>
            </a:r>
            <a:br>
              <a:rPr lang="ru-RU" sz="1200" b="1" dirty="0" smtClean="0"/>
            </a:br>
            <a:r>
              <a:rPr lang="ru-RU" sz="1200" b="1" dirty="0" smtClean="0"/>
              <a:t>Просто чудо,</a:t>
            </a:r>
            <a:br>
              <a:rPr lang="ru-RU" sz="1200" b="1" dirty="0" smtClean="0"/>
            </a:br>
            <a:r>
              <a:rPr lang="ru-RU" sz="1200" b="1" dirty="0" smtClean="0"/>
              <a:t>Удивительное</a:t>
            </a:r>
            <a:br>
              <a:rPr lang="ru-RU" sz="1200" b="1" dirty="0" smtClean="0"/>
            </a:br>
            <a:r>
              <a:rPr lang="ru-RU" sz="1200" b="1" dirty="0" smtClean="0"/>
              <a:t>Чудо:</a:t>
            </a:r>
            <a:br>
              <a:rPr lang="ru-RU" sz="1200" b="1" dirty="0" smtClean="0"/>
            </a:br>
            <a:r>
              <a:rPr lang="ru-RU" sz="1200" b="1" dirty="0" smtClean="0"/>
              <a:t>Там,</a:t>
            </a:r>
            <a:br>
              <a:rPr lang="ru-RU" sz="1200" b="1" dirty="0" smtClean="0"/>
            </a:br>
            <a:r>
              <a:rPr lang="ru-RU" sz="1200" b="1" dirty="0" smtClean="0"/>
              <a:t>Где магазин</a:t>
            </a:r>
            <a:br>
              <a:rPr lang="ru-RU" sz="1200" b="1" dirty="0" smtClean="0"/>
            </a:br>
            <a:r>
              <a:rPr lang="ru-RU" sz="1200" b="1" dirty="0" smtClean="0"/>
              <a:t>«ПОСУДА»,</a:t>
            </a:r>
            <a:br>
              <a:rPr lang="ru-RU" sz="1200" b="1" dirty="0" smtClean="0"/>
            </a:br>
            <a:r>
              <a:rPr lang="ru-RU" sz="1200" b="1" dirty="0" smtClean="0"/>
              <a:t>Возле дома</a:t>
            </a:r>
            <a:br>
              <a:rPr lang="ru-RU" sz="1200" b="1" dirty="0" smtClean="0"/>
            </a:br>
            <a:r>
              <a:rPr lang="ru-RU" sz="1200" b="1" dirty="0" smtClean="0"/>
              <a:t>Номер три,</a:t>
            </a:r>
            <a:br>
              <a:rPr lang="ru-RU" sz="1200" b="1" dirty="0" smtClean="0"/>
            </a:br>
            <a:r>
              <a:rPr lang="ru-RU" sz="1200" b="1" dirty="0" smtClean="0"/>
              <a:t>Сквозь асфальт</a:t>
            </a:r>
            <a:br>
              <a:rPr lang="ru-RU" sz="1200" b="1" dirty="0" smtClean="0"/>
            </a:br>
            <a:r>
              <a:rPr lang="ru-RU" sz="1200" b="1" dirty="0" smtClean="0"/>
              <a:t>У перекрестка</a:t>
            </a:r>
            <a:br>
              <a:rPr lang="ru-RU" sz="1200" b="1" dirty="0" smtClean="0"/>
            </a:br>
            <a:r>
              <a:rPr lang="ru-RU" sz="1200" b="1" dirty="0" smtClean="0"/>
              <a:t>Пробивается</a:t>
            </a:r>
            <a:br>
              <a:rPr lang="ru-RU" sz="1200" b="1" dirty="0" smtClean="0"/>
            </a:br>
            <a:r>
              <a:rPr lang="ru-RU" sz="1200" b="1" dirty="0" smtClean="0"/>
              <a:t>Берёзка(. </a:t>
            </a:r>
            <a:r>
              <a:rPr lang="ru-RU" sz="1200" b="1" dirty="0" err="1" smtClean="0"/>
              <a:t>Р.Сеф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pic>
        <p:nvPicPr>
          <p:cNvPr id="1029" name="Picture 5" descr="C:\Users\1\Downloads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14554"/>
            <a:ext cx="392907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ПИКТОГРАММА УДИВЛЕНИЯ</a:t>
            </a:r>
            <a:endParaRPr lang="ru-RU" sz="3600" dirty="0"/>
          </a:p>
        </p:txBody>
      </p:sp>
      <p:pic>
        <p:nvPicPr>
          <p:cNvPr id="2051" name="Picture 3" descr="C:\Users\1\Downloads\images (11).jpg"/>
          <p:cNvPicPr>
            <a:picLocks noChangeAspect="1" noChangeArrowheads="1"/>
          </p:cNvPicPr>
          <p:nvPr/>
        </p:nvPicPr>
        <p:blipFill>
          <a:blip r:embed="rId2">
            <a:lum bright="-40000" contrast="57000"/>
          </a:blip>
          <a:srcRect/>
          <a:stretch>
            <a:fillRect/>
          </a:stretch>
        </p:blipFill>
        <p:spPr bwMode="auto">
          <a:xfrm>
            <a:off x="5929322" y="2000240"/>
            <a:ext cx="2500330" cy="45400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000372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Брови приподняты ,</a:t>
            </a:r>
          </a:p>
          <a:p>
            <a:r>
              <a:rPr lang="ru-RU" sz="3600" dirty="0" smtClean="0"/>
              <a:t>глаза округленные ,</a:t>
            </a:r>
          </a:p>
          <a:p>
            <a:r>
              <a:rPr lang="ru-RU" sz="3600" dirty="0" smtClean="0"/>
              <a:t>рот приоткрыт.</a:t>
            </a:r>
            <a:endParaRPr lang="ru-RU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1933</TotalTime>
  <Words>362</Words>
  <Application>Microsoft Office PowerPoint</Application>
  <PresentationFormat>Экран (4:3)</PresentationFormat>
  <Paragraphs>85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Знакомство с эмоциями</vt:lpstr>
      <vt:lpstr>Радость</vt:lpstr>
      <vt:lpstr>Слайд 3</vt:lpstr>
      <vt:lpstr>Пиктограмма радости</vt:lpstr>
      <vt:lpstr>Слайд 5</vt:lpstr>
      <vt:lpstr>Вспомни веселых  сказочных героев</vt:lpstr>
      <vt:lpstr>Найди кто здесь лишний?</vt:lpstr>
      <vt:lpstr>Удивление</vt:lpstr>
      <vt:lpstr>ПИКТОГРАММА УДИВЛЕНИЯ</vt:lpstr>
      <vt:lpstr>Слайд 10</vt:lpstr>
      <vt:lpstr> Найди удивленного тигренка</vt:lpstr>
      <vt:lpstr>Слайд 12</vt:lpstr>
      <vt:lpstr>Страх(испуг)</vt:lpstr>
      <vt:lpstr>Пиктограмма страха</vt:lpstr>
      <vt:lpstr>Кого испугалась девочка?</vt:lpstr>
      <vt:lpstr>Кто на этой картинке ничего не боится?</vt:lpstr>
      <vt:lpstr>Гнев (злость)</vt:lpstr>
      <vt:lpstr>Вдруг из маминой из спальни, Кривоногий и хромой, Выбегает  умывальник И качает головой: «Ах ты, гадкий, ах ты, грязный, Неумытый  поросенок! Ты чернее трубочиста, Полюбуйся на себя... </vt:lpstr>
      <vt:lpstr>Пиктограмма злости</vt:lpstr>
      <vt:lpstr>Подумай, что могло разозлить мальчика?</vt:lpstr>
      <vt:lpstr>У кого больше друзей? Почему?</vt:lpstr>
      <vt:lpstr>Вспомни злых сказочных героев</vt:lpstr>
      <vt:lpstr>Подружи дракончиков</vt:lpstr>
      <vt:lpstr>Грусть(горе)</vt:lpstr>
      <vt:lpstr>Пиктограмма грусти</vt:lpstr>
      <vt:lpstr>Подумай, что огорчило мальчика?</vt:lpstr>
      <vt:lpstr>Вспомни грустных сказочных героев</vt:lpstr>
      <vt:lpstr>Посмотри,кому здесь совсем не грустно?</vt:lpstr>
      <vt:lpstr>интерес</vt:lpstr>
      <vt:lpstr>Пиктограмма  интерес</vt:lpstr>
      <vt:lpstr>Подумай что заинтересовало мышку?  Печкина? Тигру?</vt:lpstr>
      <vt:lpstr>Подумай, чем заинтересовался чебурашка?</vt:lpstr>
      <vt:lpstr>Как ты думаешь, чем заинтересовался мальчик?</vt:lpstr>
      <vt:lpstr>Найди на картинке самого заинтересованного сказочного   героя</vt:lpstr>
      <vt:lpstr>Сравни героев сказок</vt:lpstr>
      <vt:lpstr>Выбери такое же настроение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эмоциями</dc:title>
  <dc:creator>1</dc:creator>
  <cp:lastModifiedBy>1</cp:lastModifiedBy>
  <cp:revision>190</cp:revision>
  <dcterms:created xsi:type="dcterms:W3CDTF">2013-02-03T13:49:51Z</dcterms:created>
  <dcterms:modified xsi:type="dcterms:W3CDTF">2013-05-11T12:41:37Z</dcterms:modified>
</cp:coreProperties>
</file>