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28606-88FE-41E1-95C5-D5515D08477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13-BD23-437C-93F4-F7F7D35901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80713-BD23-437C-93F4-F7F7D35901A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80713-BD23-437C-93F4-F7F7D35901A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82CB-3F59-4BF8-A220-193FA7A514AC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671B-903F-4707-BB7B-D93A0E07CFFD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9978-6F1B-4F28-B001-327238DF2EEE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F2AA-E501-416A-AE01-ED43E7A83D16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DFE4-6CF1-4910-947C-B4C9442E1F62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FA3D-D86B-4B52-87AB-58187DBCF394}" type="datetime1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4104-3BC4-4B28-BDAD-E8C4CFEB3B41}" type="datetime1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BA1E-73EB-44C6-B34E-E7B0CA8907B6}" type="datetime1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AA01-90BB-4AC6-B579-ECED81E8FACC}" type="datetime1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D34B-4022-42B4-9AD8-36DC0970F5C1}" type="datetime1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39F-85BD-4678-93D1-5064EAC0A505}" type="datetime1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629A-6DF9-4DD9-B866-A4567CF8143C}" type="datetime1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8BE1-20C8-4C4E-AD15-4DB0FAABA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45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944215"/>
          </a:xfrm>
        </p:spPr>
        <p:txBody>
          <a:bodyPr>
            <a:normAutofit/>
          </a:bodyPr>
          <a:lstStyle/>
          <a:p>
            <a:r>
              <a:rPr lang="ru-RU" sz="2800" b="1" dirty="0"/>
              <a:t>Конспект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непосредственно образовательной деятельности с детьми средней группы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400800" cy="1512168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Интегрированное занятие по ознакомлению с окружающим миром и развитию речи с элементами ЛФК по теме: 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«Мои </a:t>
            </a:r>
            <a:r>
              <a:rPr lang="ru-RU" sz="4000" b="1" dirty="0">
                <a:solidFill>
                  <a:schemeClr val="tx1"/>
                </a:solidFill>
              </a:rPr>
              <a:t>любимые игрушки»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дошкольное учреждение Детский сад № 28 Кировского района Санкт-Петербурга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94116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Подготовили воспитатели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Шабалина И. 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Зарубина О. П.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0526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Санкт-Петербург 2014 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X9zL01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dirty="0"/>
              <a:t>Коррекционно-обучающие задачи: </a:t>
            </a:r>
            <a:br>
              <a:rPr lang="ru-RU" sz="2900" dirty="0"/>
            </a:br>
            <a:r>
              <a:rPr lang="ru-RU" sz="2900" dirty="0"/>
              <a:t>• расширить знание детей по теме «Игрушки»; </a:t>
            </a:r>
            <a:br>
              <a:rPr lang="ru-RU" sz="2900" dirty="0"/>
            </a:br>
            <a:r>
              <a:rPr lang="ru-RU" sz="2900" dirty="0"/>
              <a:t>• учить составлять описательный рассказ, сравнивать между собой две различные игрушки; </a:t>
            </a:r>
            <a:br>
              <a:rPr lang="ru-RU" sz="2900" dirty="0"/>
            </a:br>
            <a:r>
              <a:rPr lang="ru-RU" sz="2900" dirty="0"/>
              <a:t>• соотносить существительные с прилагательными в роде, числе, падеже; </a:t>
            </a:r>
            <a:br>
              <a:rPr lang="ru-RU" sz="2900" dirty="0"/>
            </a:br>
            <a:r>
              <a:rPr lang="ru-RU" sz="2900" dirty="0"/>
              <a:t>• употреблять в речи синонимы и антонимы; </a:t>
            </a:r>
            <a:br>
              <a:rPr lang="ru-RU" sz="2900" dirty="0"/>
            </a:br>
            <a:r>
              <a:rPr lang="ru-RU" sz="2900" dirty="0"/>
              <a:t>• учить образовывать признак предмета, использовать в речи уменьшительно ласкательные суффиксы, подбирать действие к предмету. 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Коррекционно-развивающие </a:t>
            </a:r>
            <a:r>
              <a:rPr lang="ru-RU" sz="2900" dirty="0"/>
              <a:t>задачи: </a:t>
            </a:r>
            <a:br>
              <a:rPr lang="ru-RU" sz="2900" dirty="0"/>
            </a:br>
            <a:r>
              <a:rPr lang="ru-RU" sz="2900" dirty="0"/>
              <a:t>• развивать речь через художественное слово, полные ответы на вопросы, составления рассказа об игрушках; </a:t>
            </a:r>
            <a:br>
              <a:rPr lang="ru-RU" sz="2900" dirty="0"/>
            </a:br>
            <a:r>
              <a:rPr lang="ru-RU" sz="2900" dirty="0"/>
              <a:t>• развивать мелкую и общую моторику через игры с мячом, и ЛФК. </a:t>
            </a:r>
            <a:br>
              <a:rPr lang="ru-RU" sz="2900" dirty="0"/>
            </a:br>
            <a:r>
              <a:rPr lang="ru-RU" sz="2900" dirty="0"/>
              <a:t>• развивать целостное восприятие предмета через дидактическую игру «Найди отличие»; </a:t>
            </a:r>
            <a:br>
              <a:rPr lang="ru-RU" sz="2900" dirty="0"/>
            </a:br>
            <a:r>
              <a:rPr lang="ru-RU" sz="2900" dirty="0"/>
              <a:t>• развивать память через составление рассказа об игрушки в игре «Угадай и опиши», припоминании комплекса упражнений для ног с элементами </a:t>
            </a:r>
            <a:r>
              <a:rPr lang="ru-RU" sz="2900" dirty="0" err="1"/>
              <a:t>самомассажа</a:t>
            </a:r>
            <a:r>
              <a:rPr lang="ru-RU" sz="2900" dirty="0"/>
              <a:t>; </a:t>
            </a:r>
            <a:br>
              <a:rPr lang="ru-RU" sz="2900" dirty="0"/>
            </a:br>
            <a:r>
              <a:rPr lang="ru-RU" sz="2900" dirty="0"/>
              <a:t>• развивать внимание, мышление через работу с загадками и дидактическими играми. 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Коррекционно-воспитывающие </a:t>
            </a:r>
            <a:r>
              <a:rPr lang="ru-RU" sz="2900" dirty="0"/>
              <a:t>задачи: </a:t>
            </a:r>
            <a:br>
              <a:rPr lang="ru-RU" sz="2900" dirty="0"/>
            </a:br>
            <a:r>
              <a:rPr lang="ru-RU" sz="2900" dirty="0"/>
              <a:t>• воспитывать бережное, доброжелательное отношение к игрушкам; </a:t>
            </a:r>
            <a:br>
              <a:rPr lang="ru-RU" sz="2900" dirty="0"/>
            </a:br>
            <a:r>
              <a:rPr lang="ru-RU" sz="2900" dirty="0"/>
              <a:t>• приучать ребят убирать за собой игрушки на место.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z="1600" b="1" smtClean="0"/>
              <a:pPr/>
              <a:t>2</a:t>
            </a:fld>
            <a:endParaRPr lang="ru-RU" sz="1600" b="1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Словарная работа.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Меховые</a:t>
            </a:r>
            <a:r>
              <a:rPr lang="ru-RU" dirty="0"/>
              <a:t>, резиновые, бумажные, </a:t>
            </a:r>
            <a:r>
              <a:rPr lang="ru-RU" dirty="0" smtClean="0"/>
              <a:t>тряпочные, пластмассовые</a:t>
            </a:r>
            <a:r>
              <a:rPr lang="ru-RU" dirty="0"/>
              <a:t>, кожаные, деревянные, глиняные, музыкальные, мягкие, твердые, летит, прыгает, скачет, катится, падает, вертится.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z="1400" b="1" smtClean="0"/>
              <a:pPr/>
              <a:t>3</a:t>
            </a:fld>
            <a:endParaRPr lang="ru-RU" sz="1400" b="1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510607b9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Оборудование.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Деревянные </a:t>
            </a:r>
            <a:r>
              <a:rPr lang="ru-RU" dirty="0"/>
              <a:t>матрешка, мяч, кубики, кукла, юла, воздушный шарик, и другие игрушки из различных материалов. Шарфик плотный «Волшебный».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«</a:t>
            </a:r>
            <a:r>
              <a:rPr lang="ru-RU" dirty="0"/>
              <a:t>Найди отличие». Мяч большой.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Мячи </a:t>
            </a:r>
            <a:r>
              <a:rPr lang="ru-RU" dirty="0"/>
              <a:t>средние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z="1400" b="1" smtClean="0"/>
              <a:pPr/>
              <a:t>4</a:t>
            </a:fld>
            <a:endParaRPr lang="ru-RU" sz="1400" b="1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878cb0754f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8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240360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Ход занятия </a:t>
            </a:r>
            <a:endParaRPr lang="ru-RU" sz="7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z="1400" b="1" smtClean="0"/>
              <a:pPr/>
              <a:t>5</a:t>
            </a:fld>
            <a:endParaRPr lang="ru-RU" sz="1400" b="1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Ребята, сегодня Машенька приготовила для вас загадки.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z="1400" b="1" smtClean="0"/>
              <a:pPr/>
              <a:t>6</a:t>
            </a:fld>
            <a:endParaRPr lang="ru-RU" sz="14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X9zL0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43808" y="1700808"/>
            <a:ext cx="3178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9664" y="1700808"/>
            <a:ext cx="30243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1268760"/>
            <a:ext cx="2890664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Его бьют, а он не плачет,  </a:t>
            </a:r>
          </a:p>
          <a:p>
            <a:pPr>
              <a:buNone/>
            </a:pPr>
            <a:r>
              <a:rPr lang="ru-RU" sz="2000" dirty="0" smtClean="0"/>
              <a:t>Упадет, поскачет.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" name="Рисунок 9" descr="13064613498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132856"/>
            <a:ext cx="1152128" cy="1219183"/>
          </a:xfrm>
          <a:prstGeom prst="rect">
            <a:avLst/>
          </a:prstGeom>
        </p:spPr>
      </p:pic>
      <p:sp>
        <p:nvSpPr>
          <p:cNvPr id="8" name="Содержимое 8"/>
          <p:cNvSpPr txBox="1">
            <a:spLocks/>
          </p:cNvSpPr>
          <p:nvPr/>
        </p:nvSpPr>
        <p:spPr>
          <a:xfrm>
            <a:off x="3419872" y="1268760"/>
            <a:ext cx="2592288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dirty="0" smtClean="0"/>
              <a:t>Пляшет крошка, 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dirty="0" smtClean="0"/>
              <a:t>А всего одна ножка. 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6855927jl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132856"/>
            <a:ext cx="1224136" cy="13117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84168" y="1340768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Глазки голубые, </a:t>
            </a:r>
            <a:br>
              <a:rPr lang="ru-RU" dirty="0" smtClean="0"/>
            </a:br>
            <a:r>
              <a:rPr lang="ru-RU" dirty="0" smtClean="0"/>
              <a:t>Кудри завитые, </a:t>
            </a:r>
            <a:br>
              <a:rPr lang="ru-RU" dirty="0" smtClean="0"/>
            </a:br>
            <a:r>
              <a:rPr lang="ru-RU" dirty="0" smtClean="0"/>
              <a:t>Все время улыбается, </a:t>
            </a:r>
            <a:br>
              <a:rPr lang="ru-RU" dirty="0" smtClean="0"/>
            </a:br>
            <a:r>
              <a:rPr lang="ru-RU" dirty="0" smtClean="0"/>
              <a:t>На нас не обижается. </a:t>
            </a:r>
            <a:endParaRPr lang="ru-RU" dirty="0"/>
          </a:p>
        </p:txBody>
      </p:sp>
      <p:pic>
        <p:nvPicPr>
          <p:cNvPr id="13" name="Рисунок 12" descr="1363071600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564904"/>
            <a:ext cx="1224136" cy="14467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3528" y="357301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Эти чудо - кирпичи </a:t>
            </a:r>
            <a:br>
              <a:rPr lang="ru-RU" dirty="0" smtClean="0"/>
            </a:br>
            <a:r>
              <a:rPr lang="ru-RU" dirty="0" smtClean="0"/>
              <a:t>Я в подарок получила, </a:t>
            </a:r>
            <a:br>
              <a:rPr lang="ru-RU" dirty="0" smtClean="0"/>
            </a:br>
            <a:r>
              <a:rPr lang="ru-RU" dirty="0" smtClean="0"/>
              <a:t>Что сложу из них – сломаю, </a:t>
            </a:r>
            <a:br>
              <a:rPr lang="ru-RU" dirty="0" smtClean="0"/>
            </a:br>
            <a:r>
              <a:rPr lang="ru-RU" dirty="0" smtClean="0"/>
              <a:t>Все сначала начинаю. </a:t>
            </a:r>
            <a:endParaRPr lang="ru-RU" dirty="0"/>
          </a:p>
        </p:txBody>
      </p:sp>
      <p:pic>
        <p:nvPicPr>
          <p:cNvPr id="15" name="Рисунок 14" descr="import_files_82_8205a825-04e9-11e1-81e1-0022155685c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869160"/>
            <a:ext cx="1512168" cy="13609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03848" y="364502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Ростом разные подружки, </a:t>
            </a:r>
            <a:br>
              <a:rPr lang="ru-RU" dirty="0" smtClean="0"/>
            </a:br>
            <a:r>
              <a:rPr lang="ru-RU" dirty="0" smtClean="0"/>
              <a:t>Но похожи друг на дружку, </a:t>
            </a:r>
            <a:br>
              <a:rPr lang="ru-RU" dirty="0" smtClean="0"/>
            </a:br>
            <a:r>
              <a:rPr lang="ru-RU" dirty="0" smtClean="0"/>
              <a:t>Все они сидят друг в дружке </a:t>
            </a:r>
            <a:br>
              <a:rPr lang="ru-RU" dirty="0" smtClean="0"/>
            </a:br>
            <a:r>
              <a:rPr lang="ru-RU" dirty="0" smtClean="0"/>
              <a:t>И всего одна игрушка. </a:t>
            </a:r>
            <a:endParaRPr lang="ru-RU" dirty="0"/>
          </a:p>
        </p:txBody>
      </p:sp>
      <p:pic>
        <p:nvPicPr>
          <p:cNvPr id="18" name="Рисунок 17" descr="6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869160"/>
            <a:ext cx="1584176" cy="148120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300192" y="4077072"/>
            <a:ext cx="2700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держу за поводок, </a:t>
            </a:r>
            <a:br>
              <a:rPr lang="ru-RU" dirty="0" smtClean="0"/>
            </a:br>
            <a:r>
              <a:rPr lang="ru-RU" dirty="0" smtClean="0"/>
              <a:t>Хотя он вовсе не щенок, </a:t>
            </a:r>
            <a:br>
              <a:rPr lang="ru-RU" dirty="0" smtClean="0"/>
            </a:br>
            <a:r>
              <a:rPr lang="ru-RU" dirty="0" smtClean="0"/>
              <a:t>А он сорвался с поводка </a:t>
            </a:r>
            <a:br>
              <a:rPr lang="ru-RU" dirty="0" smtClean="0"/>
            </a:br>
            <a:r>
              <a:rPr lang="ru-RU" dirty="0" smtClean="0"/>
              <a:t>И улетел под облака. </a:t>
            </a:r>
            <a:endParaRPr lang="ru-RU" dirty="0"/>
          </a:p>
        </p:txBody>
      </p:sp>
      <p:pic>
        <p:nvPicPr>
          <p:cNvPr id="21" name="Рисунок 20" descr="274fe70844b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5215498"/>
            <a:ext cx="1167577" cy="1642502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z="1400" b="1" smtClean="0"/>
              <a:pPr/>
              <a:t>7</a:t>
            </a:fld>
            <a:endParaRPr lang="ru-RU" sz="1400" b="1" dirty="0"/>
          </a:p>
        </p:txBody>
      </p:sp>
    </p:spTree>
  </p:cSld>
  <p:clrMapOvr>
    <a:masterClrMapping/>
  </p:clrMapOvr>
  <p:transition advClick="0" advTm="7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7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9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8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4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3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4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9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2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Угадай и опиши</a:t>
            </a:r>
            <a:endParaRPr lang="ru-RU" dirty="0"/>
          </a:p>
        </p:txBody>
      </p:sp>
      <p:pic>
        <p:nvPicPr>
          <p:cNvPr id="4" name="Содержимое 3" descr="1308034984_2011-06-14_105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z="1400" b="1" smtClean="0"/>
              <a:pPr/>
              <a:t>8</a:t>
            </a:fld>
            <a:endParaRPr lang="ru-RU" sz="1400" b="1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отличие</a:t>
            </a:r>
            <a:endParaRPr lang="ru-RU" dirty="0"/>
          </a:p>
        </p:txBody>
      </p:sp>
      <p:pic>
        <p:nvPicPr>
          <p:cNvPr id="4" name="Содержимое 3" descr="10158260_w640_h640_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96753"/>
            <a:ext cx="2555775" cy="2568554"/>
          </a:xfrm>
        </p:spPr>
      </p:pic>
      <p:pic>
        <p:nvPicPr>
          <p:cNvPr id="5" name="Рисунок 4" descr="Massage_Ball-6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124744"/>
            <a:ext cx="2664296" cy="2664296"/>
          </a:xfrm>
          <a:prstGeom prst="rect">
            <a:avLst/>
          </a:prstGeom>
        </p:spPr>
      </p:pic>
      <p:pic>
        <p:nvPicPr>
          <p:cNvPr id="6" name="Рисунок 5" descr="88064793_o_snegov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744416" cy="2564502"/>
          </a:xfrm>
          <a:prstGeom prst="rect">
            <a:avLst/>
          </a:prstGeom>
        </p:spPr>
      </p:pic>
      <p:pic>
        <p:nvPicPr>
          <p:cNvPr id="7" name="Рисунок 6" descr="3221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005064"/>
            <a:ext cx="4884745" cy="2448272"/>
          </a:xfrm>
          <a:prstGeom prst="rect">
            <a:avLst/>
          </a:prstGeom>
        </p:spPr>
      </p:pic>
      <p:pic>
        <p:nvPicPr>
          <p:cNvPr id="8" name="Рисунок 7" descr="c304326e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268760"/>
            <a:ext cx="3266306" cy="252028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8BE1-20C8-4C4E-AD15-4DB0FAABAEAC}" type="slidenum">
              <a:rPr lang="ru-RU" sz="1400" b="1" smtClean="0"/>
              <a:pPr/>
              <a:t>9</a:t>
            </a:fld>
            <a:endParaRPr lang="ru-RU" sz="1400" b="1" dirty="0"/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1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7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1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185</Words>
  <Application>Microsoft Office PowerPoint</Application>
  <PresentationFormat>Экран (4:3)</PresentationFormat>
  <Paragraphs>44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Конспект  непосредственно образовательной деятельности с детьми средней группы  </vt:lpstr>
      <vt:lpstr>Задачи</vt:lpstr>
      <vt:lpstr>Словарная работа. </vt:lpstr>
      <vt:lpstr>Оборудование.</vt:lpstr>
      <vt:lpstr>Ход занятия </vt:lpstr>
      <vt:lpstr>Организационный момент</vt:lpstr>
      <vt:lpstr>Отгадай загадки</vt:lpstr>
      <vt:lpstr>Угадай и опиши</vt:lpstr>
      <vt:lpstr>Найди отличие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интегрированного занятия по ознакомлению с окружающим миром и развитию речи с элементами ЛФК</dc:title>
  <dc:creator>Шабалин</dc:creator>
  <cp:lastModifiedBy>Шабалин</cp:lastModifiedBy>
  <cp:revision>37</cp:revision>
  <dcterms:created xsi:type="dcterms:W3CDTF">2014-01-26T18:53:03Z</dcterms:created>
  <dcterms:modified xsi:type="dcterms:W3CDTF">2014-02-09T09:05:12Z</dcterms:modified>
</cp:coreProperties>
</file>