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BE9D-B774-4DC8-A063-3D59FADB7327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CBE4-A5E2-47BC-B940-A613958F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-428652"/>
            <a:ext cx="9429752" cy="7056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3174" y="428604"/>
            <a:ext cx="5297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ПРАВОСЛАВНАЯ ГОСТИНАЯ « </a:t>
            </a:r>
            <a:r>
              <a:rPr lang="ru-RU" sz="2400" b="1" i="1" dirty="0" smtClean="0">
                <a:solidFill>
                  <a:srgbClr val="C00000"/>
                </a:solidFill>
              </a:rPr>
              <a:t>Р</a:t>
            </a:r>
            <a:r>
              <a:rPr lang="ru-RU" sz="2400" b="1" i="1" dirty="0" smtClean="0">
                <a:solidFill>
                  <a:srgbClr val="FFC000"/>
                </a:solidFill>
              </a:rPr>
              <a:t>А</a:t>
            </a:r>
            <a:r>
              <a:rPr lang="ru-RU" sz="2400" b="1" i="1" dirty="0" smtClean="0">
                <a:solidFill>
                  <a:srgbClr val="00B050"/>
                </a:solidFill>
              </a:rPr>
              <a:t>Д</a:t>
            </a:r>
            <a:r>
              <a:rPr lang="ru-RU" sz="2400" b="1" i="1" dirty="0" smtClean="0">
                <a:solidFill>
                  <a:srgbClr val="00B0F0"/>
                </a:solidFill>
              </a:rPr>
              <a:t>У</a:t>
            </a:r>
            <a:r>
              <a:rPr lang="ru-RU" sz="2400" b="1" i="1" dirty="0" smtClean="0">
                <a:solidFill>
                  <a:srgbClr val="0070C0"/>
                </a:solidFill>
              </a:rPr>
              <a:t>Г</a:t>
            </a:r>
            <a:r>
              <a:rPr lang="ru-RU" sz="2400" b="1" i="1" dirty="0" smtClean="0">
                <a:solidFill>
                  <a:srgbClr val="7030A0"/>
                </a:solidFill>
              </a:rPr>
              <a:t>А»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1315" y="1714488"/>
            <a:ext cx="457203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4876" y="5786454"/>
            <a:ext cx="3356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Дорогу осилит идущий</a:t>
            </a:r>
            <a:endParaRPr lang="ru-RU" sz="2400" b="1" i="1" u="sng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714488"/>
            <a:ext cx="38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ТЕМА: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 Русская литература – 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уховная литература»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142900"/>
            <a:ext cx="9358346" cy="72222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2643183"/>
            <a:ext cx="710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БЛАГОДАРИМ ЗА ВНИМАНИЕ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1"/>
            <a:ext cx="9144000" cy="7056782"/>
          </a:xfrm>
          <a:prstGeom prst="rect">
            <a:avLst/>
          </a:prstGeom>
        </p:spPr>
      </p:pic>
      <p:pic>
        <p:nvPicPr>
          <p:cNvPr id="5" name="Рисунок 4" descr="Б.М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0115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1"/>
            <a:ext cx="9144000" cy="7056782"/>
          </a:xfrm>
          <a:prstGeom prst="rect">
            <a:avLst/>
          </a:prstGeom>
        </p:spPr>
      </p:pic>
      <p:pic>
        <p:nvPicPr>
          <p:cNvPr id="3" name="Рисунок 2" descr="апосто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36746">
            <a:off x="4236685" y="548098"/>
            <a:ext cx="4279561" cy="2830312"/>
          </a:xfrm>
          <a:prstGeom prst="rect">
            <a:avLst/>
          </a:prstGeom>
        </p:spPr>
      </p:pic>
      <p:pic>
        <p:nvPicPr>
          <p:cNvPr id="4" name="Рисунок 3" descr="письм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77501">
            <a:off x="3571868" y="3500438"/>
            <a:ext cx="3286116" cy="278605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85904">
            <a:off x="564786" y="2151134"/>
            <a:ext cx="2080232" cy="3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-571528"/>
            <a:ext cx="9429784" cy="7429528"/>
          </a:xfrm>
          <a:prstGeom prst="rect">
            <a:avLst/>
          </a:prstGeom>
        </p:spPr>
      </p:pic>
      <p:pic>
        <p:nvPicPr>
          <p:cNvPr id="3" name="Рисунок 2" descr="c5bb53b8fca17cb057b2cfaa18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952500"/>
            <a:ext cx="5500708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616257">
            <a:off x="3214678" y="428604"/>
            <a:ext cx="107683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ДЕРЖАВИН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0"/>
            <a:ext cx="1214446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ЖУКОВСКИЙ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831687">
            <a:off x="6715140" y="142852"/>
            <a:ext cx="112268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ГРИБОЕДОВ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00043"/>
            <a:ext cx="859531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КРЫЛОВ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148359">
            <a:off x="1693706" y="410738"/>
            <a:ext cx="90355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ПУШКИН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06027">
            <a:off x="7429521" y="1214422"/>
            <a:ext cx="1214446" cy="30777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ЛЕРМОНТОВ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414372">
            <a:off x="428596" y="500042"/>
            <a:ext cx="794833" cy="30777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ЛЕСКОВ</a:t>
            </a:r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9886794">
            <a:off x="7387926" y="2257803"/>
            <a:ext cx="1500198" cy="30777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ДОСТОЕВСКИЙ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399156">
            <a:off x="214282" y="1571612"/>
            <a:ext cx="1000132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ТОЛСТОЙ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51794">
            <a:off x="7643834" y="3214686"/>
            <a:ext cx="692562" cy="307777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ЧЕХОВ</a:t>
            </a:r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703006">
            <a:off x="231615" y="2511988"/>
            <a:ext cx="79618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C000"/>
                </a:solidFill>
              </a:rPr>
              <a:t>ЕСЕНИН</a:t>
            </a:r>
            <a:endParaRPr lang="ru-RU" sz="1400" b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714271">
            <a:off x="7572396" y="4572008"/>
            <a:ext cx="130176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МАЯКОВСКИЙ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701424">
            <a:off x="428596" y="3357562"/>
            <a:ext cx="724494" cy="30777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</a:rPr>
              <a:t>БУНИН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0538857">
            <a:off x="500034" y="4357694"/>
            <a:ext cx="972830" cy="30777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ЦВЕТАЕВА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0208338">
            <a:off x="7572396" y="5572140"/>
            <a:ext cx="1060740" cy="30777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АХМАТОВА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34" y="5286388"/>
            <a:ext cx="969624" cy="30777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БУЛГАКОВ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0100" y="6143644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</a:rPr>
              <a:t>СОЛЖЕНИЦЫН И ………………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43900" y="4000505"/>
            <a:ext cx="606256" cy="30777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B050"/>
                </a:solidFill>
              </a:rPr>
              <a:t>БЛОК</a:t>
            </a:r>
            <a:endParaRPr lang="ru-RU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-198782"/>
            <a:ext cx="9501222" cy="70567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357167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« Выше того не выдумать, что уже есть в Евангелии» 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Н.В.Гоголь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 smtClean="0"/>
              <a:t>« Не собирайте себе сокровищ на земле, где моль и ржа истребляют и где воры подкапывают и крадут, но собирайте себе сокровища на небе, где ни моль, ни ржа не истребляют, и где воры не подкапывают и не крадут, ибо где сокровище ваше, там будет и сердце ваше</a:t>
            </a:r>
            <a:r>
              <a:rPr lang="ru-RU" sz="2400" dirty="0" smtClean="0"/>
              <a:t>». </a:t>
            </a:r>
          </a:p>
          <a:p>
            <a:r>
              <a:rPr lang="ru-RU" sz="2400" dirty="0" smtClean="0"/>
              <a:t>                     </a:t>
            </a:r>
            <a:r>
              <a:rPr lang="ru-RU" sz="1400" dirty="0" smtClean="0"/>
              <a:t>Евангелие от Матфея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1"/>
            <a:ext cx="9144000" cy="7056782"/>
          </a:xfrm>
          <a:prstGeom prst="rect">
            <a:avLst/>
          </a:prstGeom>
        </p:spPr>
      </p:pic>
      <p:pic>
        <p:nvPicPr>
          <p:cNvPr id="3" name="Рисунок 2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42966"/>
            <a:ext cx="9429784" cy="7056782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 rot="495822">
            <a:off x="4927298" y="521846"/>
            <a:ext cx="3507586" cy="163121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Слава Творцу, жизнь приемлю смиренно, всему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покоряюсь .Ибо везде Промысел… Терпением вашим спасайте души ваши»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                                                                                                                                                       В.А.Жуковский</a:t>
            </a:r>
            <a:r>
              <a:rPr lang="ru-RU" sz="1400" dirty="0" smtClean="0"/>
              <a:t> 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09012" y="1214422"/>
            <a:ext cx="3325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 rot="20948743">
            <a:off x="169639" y="970658"/>
            <a:ext cx="4230707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…не как мальчик же я верую во Христа и Его исповедую, а через большое горнило сомнения моя осанна прошла…».                                           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Ф.М.Достоевский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120989">
            <a:off x="4726026" y="2666961"/>
            <a:ext cx="3401656" cy="113877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«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..а совесть без Бога есть ужас, она может заблудиться до самого безнравственного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…»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Ф.М.Достоевский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841554">
            <a:off x="5041611" y="4371727"/>
            <a:ext cx="3222697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Нужно веровать в Бога, а если веры нет. То не занимать её место шумихой, а искать, искать одиноко, один на один со своей совестью».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А.П. Чехов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rot="389215">
            <a:off x="314904" y="3458085"/>
            <a:ext cx="400052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«…что нужно, что бы избежать падения, ответ один – держаться Православия».  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И.А.Бунин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550095">
            <a:off x="611998" y="5104622"/>
            <a:ext cx="364333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Уже с давних пор я только о том и хлопочу, чтобы после моего сочинение человек в волю посмеялся над чёртом».  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Н.В.Гоголь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0" grpId="0" animBg="1"/>
      <p:bldP spid="9" grpId="0" animBg="1"/>
      <p:bldP spid="10" grpId="0" animBg="1"/>
      <p:bldP spid="717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99391"/>
            <a:ext cx="9358346" cy="7222201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Молитва  и стихи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r>
              <a:rPr lang="ru-RU" sz="6400" i="1" dirty="0" smtClean="0">
                <a:solidFill>
                  <a:srgbClr val="7030A0"/>
                </a:solidFill>
              </a:rPr>
              <a:t>Господи и </a:t>
            </a:r>
            <a:r>
              <a:rPr lang="ru-RU" sz="6400" i="1" dirty="0" err="1" smtClean="0">
                <a:solidFill>
                  <a:srgbClr val="7030A0"/>
                </a:solidFill>
              </a:rPr>
              <a:t>Владыко</a:t>
            </a:r>
            <a:r>
              <a:rPr lang="ru-RU" sz="6400" i="1" dirty="0" smtClean="0">
                <a:solidFill>
                  <a:srgbClr val="7030A0"/>
                </a:solidFill>
              </a:rPr>
              <a:t> живота моего, дух праздности, уныния, </a:t>
            </a:r>
            <a:r>
              <a:rPr lang="ru-RU" sz="6400" i="1" dirty="0" err="1" smtClean="0">
                <a:solidFill>
                  <a:srgbClr val="7030A0"/>
                </a:solidFill>
              </a:rPr>
              <a:t>любоначалия</a:t>
            </a:r>
            <a:r>
              <a:rPr lang="ru-RU" sz="6400" i="1" dirty="0" smtClean="0">
                <a:solidFill>
                  <a:srgbClr val="7030A0"/>
                </a:solidFill>
              </a:rPr>
              <a:t> и празднословия не </a:t>
            </a:r>
            <a:r>
              <a:rPr lang="ru-RU" sz="6400" i="1" dirty="0" err="1" smtClean="0">
                <a:solidFill>
                  <a:srgbClr val="7030A0"/>
                </a:solidFill>
              </a:rPr>
              <a:t>даждь</a:t>
            </a:r>
            <a:r>
              <a:rPr lang="ru-RU" sz="6400" i="1" dirty="0" smtClean="0">
                <a:solidFill>
                  <a:srgbClr val="7030A0"/>
                </a:solidFill>
              </a:rPr>
              <a:t> ми</a:t>
            </a:r>
            <a:r>
              <a:rPr lang="ru-RU" sz="6400" dirty="0" smtClean="0">
                <a:solidFill>
                  <a:srgbClr val="7030A0"/>
                </a:solidFill>
              </a:rPr>
              <a:t>.( поклон)</a:t>
            </a:r>
          </a:p>
          <a:p>
            <a:r>
              <a:rPr lang="ru-RU" sz="6400" i="1" dirty="0" smtClean="0">
                <a:solidFill>
                  <a:srgbClr val="7030A0"/>
                </a:solidFill>
              </a:rPr>
              <a:t>Дух же целомудрия, смиренномудрия, терпения и </a:t>
            </a:r>
            <a:r>
              <a:rPr lang="ru-RU" sz="6400" i="1" dirty="0" err="1" smtClean="0">
                <a:solidFill>
                  <a:srgbClr val="7030A0"/>
                </a:solidFill>
              </a:rPr>
              <a:t>любве</a:t>
            </a:r>
            <a:r>
              <a:rPr lang="ru-RU" sz="6400" i="1" dirty="0" smtClean="0">
                <a:solidFill>
                  <a:srgbClr val="7030A0"/>
                </a:solidFill>
              </a:rPr>
              <a:t> даруй ми, рабу Твоему</a:t>
            </a:r>
            <a:r>
              <a:rPr lang="ru-RU" sz="6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6400" dirty="0" smtClean="0">
                <a:solidFill>
                  <a:srgbClr val="7030A0"/>
                </a:solidFill>
              </a:rPr>
              <a:t>(поклон)</a:t>
            </a:r>
          </a:p>
          <a:p>
            <a:r>
              <a:rPr lang="ru-RU" sz="6400" i="1" dirty="0" smtClean="0">
                <a:solidFill>
                  <a:srgbClr val="7030A0"/>
                </a:solidFill>
              </a:rPr>
              <a:t>Ей, Господи, Царю, даруй ми </a:t>
            </a:r>
            <a:r>
              <a:rPr lang="ru-RU" sz="6400" i="1" dirty="0" err="1" smtClean="0">
                <a:solidFill>
                  <a:srgbClr val="7030A0"/>
                </a:solidFill>
              </a:rPr>
              <a:t>зрети</a:t>
            </a:r>
            <a:r>
              <a:rPr lang="ru-RU" sz="6400" i="1" dirty="0" smtClean="0">
                <a:solidFill>
                  <a:srgbClr val="7030A0"/>
                </a:solidFill>
              </a:rPr>
              <a:t> моя прегрешения и не </a:t>
            </a:r>
            <a:r>
              <a:rPr lang="ru-RU" sz="6400" i="1" dirty="0" err="1" smtClean="0">
                <a:solidFill>
                  <a:srgbClr val="7030A0"/>
                </a:solidFill>
              </a:rPr>
              <a:t>осуждати</a:t>
            </a:r>
            <a:r>
              <a:rPr lang="ru-RU" sz="6400" i="1" dirty="0" smtClean="0">
                <a:solidFill>
                  <a:srgbClr val="7030A0"/>
                </a:solidFill>
              </a:rPr>
              <a:t> брата моего, яко благословен </a:t>
            </a:r>
            <a:r>
              <a:rPr lang="ru-RU" sz="6400" i="1" dirty="0" err="1" smtClean="0">
                <a:solidFill>
                  <a:srgbClr val="7030A0"/>
                </a:solidFill>
              </a:rPr>
              <a:t>еси</a:t>
            </a:r>
            <a:r>
              <a:rPr lang="ru-RU" sz="6400" i="1" dirty="0" smtClean="0">
                <a:solidFill>
                  <a:srgbClr val="7030A0"/>
                </a:solidFill>
              </a:rPr>
              <a:t> во веки веков. (поклон)       Аминь</a:t>
            </a:r>
            <a:endParaRPr lang="ru-RU" sz="64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6400" dirty="0" smtClean="0"/>
              <a:t>А.С.Пушкин</a:t>
            </a:r>
          </a:p>
          <a:p>
            <a:r>
              <a:rPr lang="ru-RU" sz="6400" dirty="0" smtClean="0"/>
              <a:t>Отцы пустынники и жены непорочны,</a:t>
            </a:r>
            <a:br>
              <a:rPr lang="ru-RU" sz="6400" dirty="0" smtClean="0"/>
            </a:br>
            <a:r>
              <a:rPr lang="ru-RU" sz="6400" dirty="0" smtClean="0"/>
              <a:t>Чтоб сердцем </a:t>
            </a:r>
            <a:r>
              <a:rPr lang="ru-RU" sz="6400" dirty="0" err="1" smtClean="0"/>
              <a:t>возлетать</a:t>
            </a:r>
            <a:r>
              <a:rPr lang="ru-RU" sz="6400" dirty="0" smtClean="0"/>
              <a:t> во области </a:t>
            </a:r>
            <a:r>
              <a:rPr lang="ru-RU" sz="6400" dirty="0" err="1" smtClean="0"/>
              <a:t>заочны</a:t>
            </a:r>
            <a:r>
              <a:rPr lang="ru-RU" sz="6400" dirty="0" smtClean="0"/>
              <a:t>,</a:t>
            </a:r>
            <a:br>
              <a:rPr lang="ru-RU" sz="6400" dirty="0" smtClean="0"/>
            </a:br>
            <a:r>
              <a:rPr lang="ru-RU" sz="6400" dirty="0" smtClean="0"/>
              <a:t>Чтоб укреплять его средь дольних бурь и битв,</a:t>
            </a:r>
            <a:br>
              <a:rPr lang="ru-RU" sz="6400" dirty="0" smtClean="0"/>
            </a:br>
            <a:r>
              <a:rPr lang="ru-RU" sz="6400" dirty="0" smtClean="0"/>
              <a:t>Сложили множество божественных молитв;</a:t>
            </a:r>
            <a:br>
              <a:rPr lang="ru-RU" sz="6400" dirty="0" smtClean="0"/>
            </a:br>
            <a:r>
              <a:rPr lang="ru-RU" sz="6400" dirty="0" smtClean="0"/>
              <a:t>Но ни одна из них меня не умиляет,</a:t>
            </a:r>
            <a:br>
              <a:rPr lang="ru-RU" sz="6400" dirty="0" smtClean="0"/>
            </a:br>
            <a:r>
              <a:rPr lang="ru-RU" sz="6400" dirty="0" smtClean="0"/>
              <a:t>Как та, которую священник повторяет</a:t>
            </a:r>
            <a:br>
              <a:rPr lang="ru-RU" sz="6400" dirty="0" smtClean="0"/>
            </a:br>
            <a:r>
              <a:rPr lang="ru-RU" sz="6400" dirty="0" smtClean="0"/>
              <a:t>Во дни печальные Великого поста;</a:t>
            </a:r>
            <a:br>
              <a:rPr lang="ru-RU" sz="6400" dirty="0" smtClean="0"/>
            </a:br>
            <a:r>
              <a:rPr lang="ru-RU" sz="6400" dirty="0" smtClean="0"/>
              <a:t>Всех чаще мне она приходит на уста</a:t>
            </a:r>
            <a:br>
              <a:rPr lang="ru-RU" sz="6400" dirty="0" smtClean="0"/>
            </a:br>
            <a:r>
              <a:rPr lang="ru-RU" sz="6400" dirty="0" smtClean="0"/>
              <a:t>И падшего крепит неведомою силой:</a:t>
            </a:r>
            <a:br>
              <a:rPr lang="ru-RU" sz="6400" dirty="0" smtClean="0"/>
            </a:br>
            <a:r>
              <a:rPr lang="ru-RU" sz="6400" dirty="0" err="1" smtClean="0">
                <a:solidFill>
                  <a:srgbClr val="7030A0"/>
                </a:solidFill>
              </a:rPr>
              <a:t>Владыко</a:t>
            </a:r>
            <a:r>
              <a:rPr lang="ru-RU" sz="6400" dirty="0" smtClean="0">
                <a:solidFill>
                  <a:srgbClr val="7030A0"/>
                </a:solidFill>
              </a:rPr>
              <a:t> дней моих! дух праздности унылой,</a:t>
            </a:r>
            <a:br>
              <a:rPr lang="ru-RU" sz="6400" dirty="0" smtClean="0">
                <a:solidFill>
                  <a:srgbClr val="7030A0"/>
                </a:solidFill>
              </a:rPr>
            </a:br>
            <a:r>
              <a:rPr lang="ru-RU" sz="6400" dirty="0" err="1" smtClean="0">
                <a:solidFill>
                  <a:srgbClr val="7030A0"/>
                </a:solidFill>
              </a:rPr>
              <a:t>Любоначалия</a:t>
            </a:r>
            <a:r>
              <a:rPr lang="ru-RU" sz="6400" dirty="0" smtClean="0">
                <a:solidFill>
                  <a:srgbClr val="7030A0"/>
                </a:solidFill>
              </a:rPr>
              <a:t>, змеи сокрытой сей,</a:t>
            </a:r>
            <a:br>
              <a:rPr lang="ru-RU" sz="6400" dirty="0" smtClean="0">
                <a:solidFill>
                  <a:srgbClr val="7030A0"/>
                </a:solidFill>
              </a:rPr>
            </a:br>
            <a:r>
              <a:rPr lang="ru-RU" sz="6400" dirty="0" smtClean="0">
                <a:solidFill>
                  <a:srgbClr val="7030A0"/>
                </a:solidFill>
              </a:rPr>
              <a:t>И празднословия не дай душе моей.</a:t>
            </a:r>
            <a:br>
              <a:rPr lang="ru-RU" sz="6400" dirty="0" smtClean="0">
                <a:solidFill>
                  <a:srgbClr val="7030A0"/>
                </a:solidFill>
              </a:rPr>
            </a:br>
            <a:r>
              <a:rPr lang="ru-RU" sz="6400" dirty="0" smtClean="0">
                <a:solidFill>
                  <a:srgbClr val="7030A0"/>
                </a:solidFill>
              </a:rPr>
              <a:t>Но дай мне зреть мои, о Боже, прегрешенья,</a:t>
            </a:r>
            <a:br>
              <a:rPr lang="ru-RU" sz="6400" dirty="0" smtClean="0">
                <a:solidFill>
                  <a:srgbClr val="7030A0"/>
                </a:solidFill>
              </a:rPr>
            </a:br>
            <a:r>
              <a:rPr lang="ru-RU" sz="6400" dirty="0" smtClean="0">
                <a:solidFill>
                  <a:srgbClr val="7030A0"/>
                </a:solidFill>
              </a:rPr>
              <a:t>Да брат мой от меня не примет осужденья,</a:t>
            </a:r>
            <a:br>
              <a:rPr lang="ru-RU" sz="6400" dirty="0" smtClean="0">
                <a:solidFill>
                  <a:srgbClr val="7030A0"/>
                </a:solidFill>
              </a:rPr>
            </a:br>
            <a:r>
              <a:rPr lang="ru-RU" sz="6400" dirty="0" smtClean="0">
                <a:solidFill>
                  <a:srgbClr val="7030A0"/>
                </a:solidFill>
              </a:rPr>
              <a:t>И дух смирения, терпения, любви</a:t>
            </a:r>
            <a:br>
              <a:rPr lang="ru-RU" sz="6400" dirty="0" smtClean="0">
                <a:solidFill>
                  <a:srgbClr val="7030A0"/>
                </a:solidFill>
              </a:rPr>
            </a:br>
            <a:r>
              <a:rPr lang="ru-RU" sz="6400" dirty="0" smtClean="0">
                <a:solidFill>
                  <a:srgbClr val="7030A0"/>
                </a:solidFill>
              </a:rPr>
              <a:t>И целомудрия мне в сердце оживи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0"/>
            <a:ext cx="9358346" cy="7222201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 rot="21061927">
            <a:off x="0" y="2007017"/>
            <a:ext cx="3857620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Жалко мне, что я в Бога не верил. Страшно мне, что не верю теперь»       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С.Есенин</a:t>
            </a:r>
            <a:endParaRPr kumimoji="0" lang="ru-RU" sz="1800" b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rot="475887">
            <a:off x="4050047" y="4486281"/>
            <a:ext cx="4143404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«А сердце рвётся к выстрелу,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горло бредит бритвою.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бессвязный бред о демоне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растёт моя тоска,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Идёт за мной, к воде манит,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Ведёт на крыши скат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…»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Маяковский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14290"/>
            <a:ext cx="421512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Конец 19… Начало 20-го… века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829733">
            <a:off x="3987166" y="1777559"/>
            <a:ext cx="4071965" cy="19697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«У меня сегодня много дела: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Надо память до конца убить,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Надо, чтоб душа окаменела.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Надо снова научиться жить»</a:t>
            </a:r>
          </a:p>
          <a:p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А.Ахматова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99391"/>
            <a:ext cx="9358346" cy="7222201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00298" y="357166"/>
            <a:ext cx="571504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Александр Исаевич Солженицын в 1952 году пишет: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«И теперь ,возвращённою мерою,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Надчерпнувши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воды живой,-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Бог Вселенной! Я снова верую!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с отрёкшимся, был Ты со мной».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ttp://solzhenicyn.ru/themes/sol/images/so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00438"/>
            <a:ext cx="3500462" cy="287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383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Молитва  и стихи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29</cp:revision>
  <dcterms:created xsi:type="dcterms:W3CDTF">2013-03-10T08:29:08Z</dcterms:created>
  <dcterms:modified xsi:type="dcterms:W3CDTF">2013-03-11T05:44:26Z</dcterms:modified>
</cp:coreProperties>
</file>