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58417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ПРОЕКТ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04256"/>
          </a:xfrm>
        </p:spPr>
        <p:txBody>
          <a:bodyPr>
            <a:normAutofit fontScale="77500" lnSpcReduction="2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«МАМОЧКА МОЯ»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ВЫПОЛНИЛИ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НЕРСИСЯН ОЛЬГА АНАТОЛЬЕВНА</a:t>
            </a:r>
            <a:r>
              <a:rPr lang="ru-RU" sz="2000" b="1" i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ВАХРУШЕВА СВЕТЛАНА ВИКТОРОВНА - 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ВОСПИТАТЕЛИ </a:t>
            </a:r>
            <a:r>
              <a:rPr lang="ru-RU" sz="2000" b="1" i="1" dirty="0" smtClean="0">
                <a:solidFill>
                  <a:schemeClr val="tx1"/>
                </a:solidFill>
              </a:rPr>
              <a:t>МКДОУ №18 г. </a:t>
            </a:r>
            <a:r>
              <a:rPr lang="ru-RU" sz="2000" b="1" i="1" dirty="0" smtClean="0">
                <a:solidFill>
                  <a:schemeClr val="tx1"/>
                </a:solidFill>
              </a:rPr>
              <a:t>НИКОЛЬСКОЕ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ТОСНЕНСКОГО РАЙОНА ЛЕНИНГРАДСКОЙ ОБЛАСТИ</a:t>
            </a:r>
          </a:p>
          <a:p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79512" y="2060848"/>
            <a:ext cx="8964488" cy="34563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ПРЕДПОЛАГАЕМЫЙ РЕЗУЛЬТАТ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ПРОЕКТА</a:t>
            </a:r>
            <a:endParaRPr lang="ru-RU" sz="44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ДЛЯ ДЕТЕЙ: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обогащение знаний детей о роли мамы в их жизни, о профессии своих мам;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осознание детьми доброго, заботливого отношения к маме;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развитие творческих способностей детей в продуктивной и музыкальной деятельности; 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милосердие и забота о маме;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развитие познавательной активности, любознательности.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ДЛЯ РОДИТЕЛЕЙ: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 участие в фотовыставке «Моя мама самая-самая…»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участие в выставке «Мамины умелые руки»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привлечение к сотрудничеству родителей по созданию в ДОУ предметно-развивающей среды.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участие в  развлечении </a:t>
            </a:r>
          </a:p>
          <a:p>
            <a:pPr lvl="0">
              <a:buNone/>
            </a:pPr>
            <a:r>
              <a:rPr lang="ru-RU" dirty="0" smtClean="0"/>
              <a:t>                             «Мамочка моя»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ДЛЯ ПЕДАГОГОВ: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раскрыть образ матери в поэзии, живописи;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развитие у детей коммуникативных навыков, умение работать в команде;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расширение кругозора детей, разучивание стихов;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развитие музыкально – творческих способностей детей;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ПРИЛОЖЕНИЕ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Все мамы, как цветы, всегда прекрасны, </a:t>
            </a:r>
          </a:p>
          <a:p>
            <a:pPr>
              <a:buNone/>
            </a:pPr>
            <a:r>
              <a:rPr lang="ru-RU" b="1" i="1" dirty="0" smtClean="0"/>
              <a:t>У каждой аромат отличный свой... </a:t>
            </a:r>
          </a:p>
          <a:p>
            <a:pPr>
              <a:buNone/>
            </a:pPr>
            <a:r>
              <a:rPr lang="ru-RU" b="1" i="1" dirty="0" smtClean="0"/>
              <a:t>Пока есть Мама - есть на планете счастье! </a:t>
            </a:r>
          </a:p>
          <a:p>
            <a:pPr>
              <a:buNone/>
            </a:pPr>
            <a:r>
              <a:rPr lang="ru-RU" b="1" i="1" dirty="0" smtClean="0"/>
              <a:t>Пока есть дети - в мире есть покой!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    МЫ ПОДАРОК МАМЕ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     ПОКУПАТЬ НЕ СТАНЕМ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iser\Desktop\день матери\UxZ8rbqgg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6696744" cy="460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СДЕЛАЕМ САМИ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                            СВОИМИ РУКАМИ…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uiser\Desktop\день матери\3P_pQWTfZ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6768752" cy="4725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</a:rPr>
              <a:t>МАМОЧКУ МИЛУЮ ОЧЕНЬ ЛЮБЛЮ!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ПЕСЕНКУ ЭТУ Я ЕЙ ПОДАРЮ….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iser\Desktop\день матери\eXyQk_e1VG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7234"/>
            <a:ext cx="7020272" cy="48207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988840"/>
            <a:ext cx="3754760" cy="2880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МАМЫ С НАМИ ПОИГРАЛИ…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iser\Desktop\день матери\oqyMSd9kd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296"/>
            <a:ext cx="4572000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3168352" cy="30963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 ДЕТЕЙ СВОИХ УЗНАЛИ!!!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iser\Desktop\день матери\jLN6QYnvb7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5148064" cy="5661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>                         </a:t>
            </a:r>
            <a:r>
              <a:rPr lang="ru-RU" sz="4900" b="1" dirty="0" smtClean="0">
                <a:solidFill>
                  <a:srgbClr val="FF0000"/>
                </a:solidFill>
              </a:rPr>
              <a:t>АКТУАЛЬНОСТЬ 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                             ПРОЕКТА: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i="1" dirty="0" smtClean="0"/>
              <a:t>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solidFill>
                  <a:srgbClr val="FF0000"/>
                </a:solidFill>
              </a:rPr>
              <a:t>    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Мама считается хранительницей семьи. И, конечно, же, именно мама играет важную роль в жизни каждого человека. Развитие отношений между ребенком дошкольного возраста и матерью имеет большое значение для развития личности ребенка. К сожалению, часто любовь к маме дети связывают только с материальными ценностями, а не духовными. Не случайно, среди многих праздников, отмечаемых в нашей стране - День матери занимает особое место. Это праздник, к которому никто не может быть равнодушным. Праздник День матери служит напоминанием о необходимости уважительного отношения к маме. От мамы дети получают ласку, нежность, доброту, а от отца – мужество, силу воли. Только сочетание этих качеств формируют полноценную личность.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Данный проект направлен на приобщение детей к общечеловеческим ценностям, любви к самому близкому и родному человеку – маме, через интегрированный подход образовательных областей.</a:t>
            </a:r>
            <a:endParaRPr lang="ru-RU" sz="1800" b="1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3491880" cy="26642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ВСЕМ НА СВЕТЕ РАССКАЖУ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КАК Я МАМОЧКУ ЛЮБЛЮ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iser\Desktop\день матери\iZP5vbVBq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5724128" cy="5733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76264" cy="30823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 Я МАМОЧКУ СВОЮ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СЕЙЧАС НА ПРАЗДНИК НАРЯЖУ!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iser\Desktop\день матери\rmklBdeYb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6516216" cy="6309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248" y="260648"/>
            <a:ext cx="2339752" cy="331236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НА ТАНЦУЮЩИХ УТЯТ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БЫТЬ ПОХОЖИМИ ХОТЯТ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iser\Desktop\день матери\r0jCptt1T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6804248" cy="6453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272" y="274638"/>
            <a:ext cx="2123728" cy="308235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ПРАЗДНИК ПОЛУЧИЛСЯ ЯРКИМ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ДАРИМ МАМЕ МЫ ПОДАРКИ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uiser\Desktop\день матери\5uhrwuMmULA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7020272" cy="6597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iser\Desktop\день матери\4xv6r8lsA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iser\Desktop\день матери\20131121_13470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259228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ЗА ВНИМАНИЕ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ЦЕЛЬ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ВОСПИТЫВАТЬ ЧУВСТВО  ГЛУБОКОЙ ЛЮБВИ И ПРИВЯЗАННОСТИ К САМОМУ БЛИЗКОМУ И РОДНОМУ ЧЕЛОВЕКУ – МАМЕ.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углубить знания детей о роли мамы в их жизни, через раскрытие образа матери в поэзии, в живописи, музыке, художественной литературе;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воспитывать доброе, заботливое отношение к маме;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развивать творческие способности детей в продуктивной и в музыкальной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/>
              <a:t> создание условий для социально- нравственного развития детей в процессе воспитания любви и взаимопонимания с самым близким человеком – мамой.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42088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ВИД  ПРОЕКТА:</a:t>
            </a:r>
          </a:p>
          <a:p>
            <a:r>
              <a:rPr lang="ru-RU" sz="2400" b="1" dirty="0" smtClean="0"/>
              <a:t>КРАТКОСРОЧНЫЙ,ГРУППОВОЙ, ТВОРЧЕСКИЙ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СРОК ПРОЕКТА:</a:t>
            </a:r>
          </a:p>
          <a:p>
            <a:r>
              <a:rPr lang="ru-RU" sz="2400" b="1" dirty="0" smtClean="0"/>
              <a:t>НОЯБРЬ 2013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УЧАСТНИКИ ПРОЕКТА:</a:t>
            </a:r>
          </a:p>
          <a:p>
            <a:r>
              <a:rPr lang="ru-RU" sz="2400" b="1" dirty="0" smtClean="0"/>
              <a:t>ДЕТИ, РОДИТЕЛИ, ВОСПИТАТЕЛИ</a:t>
            </a:r>
            <a:endParaRPr lang="ru-RU" sz="24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ЭТАПЫ РЕАЛИЗАЦИИ 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ПРОЕКТА: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endParaRPr lang="ru-RU" sz="4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1-й этап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      НАКОПЛЕНИЕ ЗНАНИЙ.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1.Тематическое занятие «Моя любимая мамочка», «Моя семья», «День матери в России», «Что умеет мама?»</a:t>
            </a:r>
          </a:p>
          <a:p>
            <a:pPr>
              <a:buNone/>
            </a:pPr>
            <a:r>
              <a:rPr lang="ru-RU" dirty="0" smtClean="0"/>
              <a:t>2.Беседы: «У кого какая мама», «Работы наших мам», «За что я люблю маму»</a:t>
            </a:r>
          </a:p>
          <a:p>
            <a:pPr>
              <a:buNone/>
            </a:pPr>
            <a:r>
              <a:rPr lang="ru-RU" dirty="0" smtClean="0"/>
              <a:t>3. Подбор художественной литературы: стихи о маме, пословицы, поговорки, рассказы.( З.Воскресенская «Мама», С.Михалков «А что у вас?», З.Воскресенская «Мамины руки», Н.Саконская «Разговор о маме», Е. Благинина «Посидим в тишине».)</a:t>
            </a:r>
            <a:br>
              <a:rPr lang="ru-RU" dirty="0" smtClean="0"/>
            </a:br>
            <a:r>
              <a:rPr lang="ru-RU" dirty="0" smtClean="0"/>
              <a:t> Оформление тематической выставки книг.</a:t>
            </a:r>
          </a:p>
          <a:p>
            <a:pPr>
              <a:buNone/>
            </a:pPr>
            <a:r>
              <a:rPr lang="ru-RU" dirty="0" smtClean="0"/>
              <a:t>4. Анкетирование мам об их интересах, увлечениях, сбор материала для  выставки «Моя  мама самая-самая….»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2-й этап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ТВОРЧЕСКИЙ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1.Рисование «Портрет моей мамы».</a:t>
            </a:r>
          </a:p>
          <a:p>
            <a:pPr>
              <a:buNone/>
            </a:pPr>
            <a:r>
              <a:rPr lang="ru-RU" dirty="0" smtClean="0"/>
              <a:t>2. Подбор фотографий на тему: «Моя мамочка»</a:t>
            </a:r>
          </a:p>
          <a:p>
            <a:pPr>
              <a:buNone/>
            </a:pPr>
            <a:r>
              <a:rPr lang="ru-RU" dirty="0" smtClean="0"/>
              <a:t>3. Беседа с детьми о маме как личности, её увлечениях.</a:t>
            </a:r>
          </a:p>
          <a:p>
            <a:pPr>
              <a:buNone/>
            </a:pPr>
            <a:r>
              <a:rPr lang="ru-RU" dirty="0" smtClean="0"/>
              <a:t>4. Рассказы детей о своей маме.</a:t>
            </a:r>
          </a:p>
          <a:p>
            <a:pPr>
              <a:buNone/>
            </a:pPr>
            <a:r>
              <a:rPr lang="ru-RU" dirty="0" smtClean="0"/>
              <a:t>5. Подготовка к выставке «Мамины умелые руки».</a:t>
            </a:r>
          </a:p>
          <a:p>
            <a:pPr>
              <a:buNone/>
            </a:pPr>
            <a:r>
              <a:rPr lang="ru-RU" dirty="0" smtClean="0"/>
              <a:t>6.Привлечение детей к изготовлению подарков маме.</a:t>
            </a:r>
          </a:p>
          <a:p>
            <a:pPr>
              <a:buNone/>
            </a:pPr>
            <a:r>
              <a:rPr lang="ru-RU" dirty="0" smtClean="0"/>
              <a:t>7.Дидактические игры : «Чья мама?», «У кого какая мама?»,  «Чей малыш?», «Кто это?», «Какая у меня мама?»</a:t>
            </a:r>
          </a:p>
          <a:p>
            <a:pPr>
              <a:buNone/>
            </a:pPr>
            <a:r>
              <a:rPr lang="ru-RU" dirty="0" smtClean="0"/>
              <a:t>8.Сюжетно-ролевые игры «Семья», «Парикмахерская», «Кукла заболела», «Накормим обедом куклу»</a:t>
            </a:r>
          </a:p>
          <a:p>
            <a:pPr>
              <a:buNone/>
            </a:pPr>
            <a:r>
              <a:rPr lang="ru-RU" dirty="0" smtClean="0"/>
              <a:t>9.Разучивание стихов, песен, танцев к развлечению.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4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3-й этап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РЕЗУЛЬТАТ.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Выставка детских работ «Портрет моей мамы».</a:t>
            </a:r>
          </a:p>
          <a:p>
            <a:pPr marL="514350" indent="-514350">
              <a:buNone/>
            </a:pPr>
            <a:r>
              <a:rPr lang="ru-RU" dirty="0" smtClean="0"/>
              <a:t>2. Фотовыставка «Моя мамочка самая- самая…».</a:t>
            </a:r>
          </a:p>
          <a:p>
            <a:pPr marL="514350" indent="-514350">
              <a:buNone/>
            </a:pPr>
            <a:r>
              <a:rPr lang="ru-RU" dirty="0" smtClean="0"/>
              <a:t>3. Выставка «Мамины умелые руки».</a:t>
            </a:r>
          </a:p>
          <a:p>
            <a:pPr marL="514350" indent="-514350">
              <a:buNone/>
            </a:pPr>
            <a:r>
              <a:rPr lang="ru-RU" dirty="0" smtClean="0"/>
              <a:t>4. Книжная выставка «Поэты и писатели о маме»</a:t>
            </a:r>
          </a:p>
          <a:p>
            <a:pPr>
              <a:buNone/>
            </a:pPr>
            <a:r>
              <a:rPr lang="ru-RU" dirty="0" smtClean="0"/>
              <a:t>5. Изготовление подарка для мамы.</a:t>
            </a:r>
          </a:p>
          <a:p>
            <a:pPr>
              <a:buNone/>
            </a:pPr>
            <a:r>
              <a:rPr lang="ru-RU" dirty="0" smtClean="0"/>
              <a:t>6. Мини – проекты «Мой выходной день с мамой»</a:t>
            </a:r>
          </a:p>
          <a:p>
            <a:pPr>
              <a:buNone/>
            </a:pPr>
            <a:r>
              <a:rPr lang="ru-RU" dirty="0" smtClean="0"/>
              <a:t>7. Развлечение «Мамочка моя»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684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ПРОЕКТ</vt:lpstr>
      <vt:lpstr>                           АКТУАЛЬНОСТЬ                               ПРОЕКТА:        </vt:lpstr>
      <vt:lpstr>               ЦЕЛЬ ПРОЕКТА</vt:lpstr>
      <vt:lpstr>  ЗАДАЧИ ПРОЕКТА: </vt:lpstr>
      <vt:lpstr>Слайд 5</vt:lpstr>
      <vt:lpstr>     ЭТАПЫ РЕАЛИЗАЦИИ  ПРОЕКТА: </vt:lpstr>
      <vt:lpstr>               1-й этап                                НАКОПЛЕНИЕ ЗНАНИЙ. </vt:lpstr>
      <vt:lpstr>             2-й этап              ТВОРЧЕСКИЙ </vt:lpstr>
      <vt:lpstr>                 3-й этап                        РЕЗУЛЬТАТ.  </vt:lpstr>
      <vt:lpstr>Слайд 10</vt:lpstr>
      <vt:lpstr>                                     ДЛЯ ДЕТЕЙ: </vt:lpstr>
      <vt:lpstr>                                                ДЛЯ РОДИТЕЛЕЙ: </vt:lpstr>
      <vt:lpstr>                                                  ДЛЯ ПЕДАГОГОВ: </vt:lpstr>
      <vt:lpstr>                      ПРИЛОЖЕНИЕ</vt:lpstr>
      <vt:lpstr>                              МЫ ПОДАРОК МАМЕ                                ПОКУПАТЬ НЕ СТАНЕМ </vt:lpstr>
      <vt:lpstr>                         СДЕЛАЕМ САМИ                                      СВОИМИ РУКАМИ…</vt:lpstr>
      <vt:lpstr>МАМОЧКУ МИЛУЮ ОЧЕНЬ ЛЮБЛЮ!  ПЕСЕНКУ ЭТУ Я ЕЙ ПОДАРЮ….</vt:lpstr>
      <vt:lpstr>  МАМЫ С НАМИ ПОИГРАЛИ… </vt:lpstr>
      <vt:lpstr>И ДЕТЕЙ СВОИХ УЗНАЛИ!!!</vt:lpstr>
      <vt:lpstr> ВСЕМ НА СВЕТЕ РАССКАЖУ КАК Я МАМОЧКУ ЛЮБЛЮ</vt:lpstr>
      <vt:lpstr>А Я МАМОЧКУ СВОЮ СЕЙЧАС НА ПРАЗДНИК НАРЯЖУ!</vt:lpstr>
      <vt:lpstr>НА ТАНЦУЮЩИХ УТЯТ БЫТЬ ПОХОЖИМИ ХОТЯТ</vt:lpstr>
      <vt:lpstr>ПРАЗДНИК ПОЛУЧИЛСЯ ЯРКИМ ДАРИМ МАМЕ МЫ ПОДАРКИ</vt:lpstr>
      <vt:lpstr>Слайд 24</vt:lpstr>
      <vt:lpstr>Слайд 25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uiser</cp:lastModifiedBy>
  <cp:revision>17</cp:revision>
  <dcterms:created xsi:type="dcterms:W3CDTF">2013-10-31T10:14:44Z</dcterms:created>
  <dcterms:modified xsi:type="dcterms:W3CDTF">2014-03-22T08:09:29Z</dcterms:modified>
</cp:coreProperties>
</file>