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22" autoAdjust="0"/>
  </p:normalViewPr>
  <p:slideViewPr>
    <p:cSldViewPr>
      <p:cViewPr varScale="1">
        <p:scale>
          <a:sx n="51" d="100"/>
          <a:sy n="51" d="100"/>
        </p:scale>
        <p:origin x="-123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1082;&#1088;&#1072;&#1089;&#1086;&#1090;&#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6872265966754"/>
          <c:y val="7.4548702245552642E-2"/>
          <c:w val="0.71634623797025376"/>
          <c:h val="0.4600317147856518"/>
        </c:manualLayout>
      </c:layout>
      <c:barChart>
        <c:barDir val="col"/>
        <c:grouping val="clustered"/>
        <c:varyColors val="0"/>
        <c:ser>
          <c:idx val="0"/>
          <c:order val="0"/>
          <c:tx>
            <c:strRef>
              <c:f>график!$A$4</c:f>
              <c:strCache>
                <c:ptCount val="1"/>
                <c:pt idx="0">
                  <c:v>начало</c:v>
                </c:pt>
              </c:strCache>
            </c:strRef>
          </c:tx>
          <c:spPr>
            <a:solidFill>
              <a:schemeClr val="tx2">
                <a:lumMod val="40000"/>
                <a:lumOff val="60000"/>
              </a:schemeClr>
            </a:solidFill>
          </c:spPr>
          <c:invertIfNegative val="0"/>
          <c:cat>
            <c:strRef>
              <c:f>график!$B$3:$F$3</c:f>
              <c:strCache>
                <c:ptCount val="5"/>
                <c:pt idx="0">
                  <c:v>что такое красота?</c:v>
                </c:pt>
                <c:pt idx="1">
                  <c:v>что такое внешняя красота?</c:v>
                </c:pt>
                <c:pt idx="2">
                  <c:v>что такое внутренняя красота ?</c:v>
                </c:pt>
                <c:pt idx="3">
                  <c:v>как внутренняя красотв влияет на взаимоотношение  между людми ?</c:v>
                </c:pt>
                <c:pt idx="4">
                  <c:v> что такое дружба?</c:v>
                </c:pt>
              </c:strCache>
            </c:strRef>
          </c:cat>
          <c:val>
            <c:numRef>
              <c:f>график!$B$4:$F$4</c:f>
              <c:numCache>
                <c:formatCode>0%</c:formatCode>
                <c:ptCount val="5"/>
                <c:pt idx="0">
                  <c:v>0.88</c:v>
                </c:pt>
                <c:pt idx="1">
                  <c:v>0.83</c:v>
                </c:pt>
                <c:pt idx="2">
                  <c:v>0.52</c:v>
                </c:pt>
                <c:pt idx="3">
                  <c:v>0.55000000000000004</c:v>
                </c:pt>
                <c:pt idx="4">
                  <c:v>0.93</c:v>
                </c:pt>
              </c:numCache>
            </c:numRef>
          </c:val>
        </c:ser>
        <c:ser>
          <c:idx val="1"/>
          <c:order val="1"/>
          <c:tx>
            <c:strRef>
              <c:f>график!$A$5</c:f>
              <c:strCache>
                <c:ptCount val="1"/>
                <c:pt idx="0">
                  <c:v>конец</c:v>
                </c:pt>
              </c:strCache>
            </c:strRef>
          </c:tx>
          <c:spPr>
            <a:solidFill>
              <a:schemeClr val="accent2">
                <a:lumMod val="40000"/>
                <a:lumOff val="60000"/>
              </a:schemeClr>
            </a:solidFill>
          </c:spPr>
          <c:invertIfNegative val="0"/>
          <c:cat>
            <c:strRef>
              <c:f>график!$B$3:$F$3</c:f>
              <c:strCache>
                <c:ptCount val="5"/>
                <c:pt idx="0">
                  <c:v>что такое красота?</c:v>
                </c:pt>
                <c:pt idx="1">
                  <c:v>что такое внешняя красота?</c:v>
                </c:pt>
                <c:pt idx="2">
                  <c:v>что такое внутренняя красота ?</c:v>
                </c:pt>
                <c:pt idx="3">
                  <c:v>как внутренняя красотв влияет на взаимоотношение  между людми ?</c:v>
                </c:pt>
                <c:pt idx="4">
                  <c:v> что такое дружба?</c:v>
                </c:pt>
              </c:strCache>
            </c:strRef>
          </c:cat>
          <c:val>
            <c:numRef>
              <c:f>график!$B$5:$F$5</c:f>
              <c:numCache>
                <c:formatCode>0%</c:formatCode>
                <c:ptCount val="5"/>
                <c:pt idx="0">
                  <c:v>1</c:v>
                </c:pt>
                <c:pt idx="1">
                  <c:v>0.95</c:v>
                </c:pt>
                <c:pt idx="2">
                  <c:v>0.86</c:v>
                </c:pt>
                <c:pt idx="3">
                  <c:v>0.86</c:v>
                </c:pt>
                <c:pt idx="4">
                  <c:v>1</c:v>
                </c:pt>
              </c:numCache>
            </c:numRef>
          </c:val>
        </c:ser>
        <c:dLbls>
          <c:showLegendKey val="0"/>
          <c:showVal val="0"/>
          <c:showCatName val="0"/>
          <c:showSerName val="0"/>
          <c:showPercent val="0"/>
          <c:showBubbleSize val="0"/>
        </c:dLbls>
        <c:gapWidth val="150"/>
        <c:axId val="37190272"/>
        <c:axId val="62677376"/>
      </c:barChart>
      <c:catAx>
        <c:axId val="37190272"/>
        <c:scaling>
          <c:orientation val="minMax"/>
        </c:scaling>
        <c:delete val="0"/>
        <c:axPos val="b"/>
        <c:majorTickMark val="out"/>
        <c:minorTickMark val="none"/>
        <c:tickLblPos val="nextTo"/>
        <c:crossAx val="62677376"/>
        <c:crosses val="autoZero"/>
        <c:auto val="1"/>
        <c:lblAlgn val="ctr"/>
        <c:lblOffset val="100"/>
        <c:noMultiLvlLbl val="0"/>
      </c:catAx>
      <c:valAx>
        <c:axId val="62677376"/>
        <c:scaling>
          <c:orientation val="minMax"/>
        </c:scaling>
        <c:delete val="0"/>
        <c:axPos val="l"/>
        <c:majorGridlines/>
        <c:numFmt formatCode="0%" sourceLinked="1"/>
        <c:majorTickMark val="out"/>
        <c:minorTickMark val="none"/>
        <c:tickLblPos val="nextTo"/>
        <c:crossAx val="3719027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30A97-7D54-4FC9-80EF-602FA459CCBD}" type="datetimeFigureOut">
              <a:rPr lang="ru-RU" smtClean="0"/>
              <a:t>03.01.2013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8E5A0-6762-4E0C-A252-A3F244BBBC38}" type="slidenum">
              <a:rPr lang="ru-RU" smtClean="0"/>
              <a:t>‹#›</a:t>
            </a:fld>
            <a:endParaRPr lang="ru-RU" dirty="0"/>
          </a:p>
        </p:txBody>
      </p:sp>
    </p:spTree>
    <p:extLst>
      <p:ext uri="{BB962C8B-B14F-4D97-AF65-F5344CB8AC3E}">
        <p14:creationId xmlns:p14="http://schemas.microsoft.com/office/powerpoint/2010/main" val="252972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EEE935A-717A-4497-BA06-D23D839D38F1}" type="datetimeFigureOut">
              <a:rPr lang="ru-RU" smtClean="0"/>
              <a:t>03.01.2013</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84983B0-265E-4522-9649-8FF2BD076F4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84983B0-265E-4522-9649-8FF2BD076F4A}" type="slidenum">
              <a:rPr lang="ru-RU" smtClean="0"/>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84983B0-265E-4522-9649-8FF2BD076F4A}" type="slidenum">
              <a:rPr lang="ru-RU" smtClean="0"/>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E935A-717A-4497-BA06-D23D839D38F1}" type="datetimeFigureOut">
              <a:rPr lang="ru-RU" smtClean="0"/>
              <a:t>03.01.2013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84983B0-265E-4522-9649-8FF2BD076F4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EEE935A-717A-4497-BA06-D23D839D38F1}" type="datetimeFigureOut">
              <a:rPr lang="ru-RU" smtClean="0"/>
              <a:t>03.01.2013</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E84983B0-265E-4522-9649-8FF2BD076F4A}"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EEE935A-717A-4497-BA06-D23D839D38F1}" type="datetimeFigureOut">
              <a:rPr lang="ru-RU" smtClean="0"/>
              <a:t>03.01.2013</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E84983B0-265E-4522-9649-8FF2BD076F4A}"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EEE935A-717A-4497-BA06-D23D839D38F1}" type="datetimeFigureOut">
              <a:rPr lang="ru-RU" smtClean="0"/>
              <a:t>03.01.2013</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84983B0-265E-4522-9649-8FF2BD076F4A}"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340768"/>
            <a:ext cx="8208912" cy="1295400"/>
          </a:xfrm>
        </p:spPr>
        <p:txBody>
          <a:bodyPr/>
          <a:lstStyle/>
          <a:p>
            <a:r>
              <a:rPr lang="ru-RU" dirty="0" smtClean="0"/>
              <a:t>«Красота-залог здоровья! »</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Проект подготовлен педагогами подготовительной группы</a:t>
            </a:r>
          </a:p>
          <a:p>
            <a:r>
              <a:rPr lang="ru-RU" dirty="0" smtClean="0"/>
              <a:t>Ушаковой Н.В., Каландаровой Н.В.,   ГБДОУ № 123  Центрального района.</a:t>
            </a:r>
            <a:endParaRPr lang="ru-RU" dirty="0"/>
          </a:p>
        </p:txBody>
      </p:sp>
    </p:spTree>
    <p:extLst>
      <p:ext uri="{BB962C8B-B14F-4D97-AF65-F5344CB8AC3E}">
        <p14:creationId xmlns:p14="http://schemas.microsoft.com/office/powerpoint/2010/main" val="227647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15616" y="1052736"/>
            <a:ext cx="7056784" cy="5355312"/>
          </a:xfrm>
          <a:prstGeom prst="rect">
            <a:avLst/>
          </a:prstGeom>
        </p:spPr>
        <p:txBody>
          <a:bodyPr wrap="square">
            <a:spAutoFit/>
          </a:bodyPr>
          <a:lstStyle/>
          <a:p>
            <a:r>
              <a:rPr lang="ru-RU" sz="1700" b="1" u="sng" dirty="0" smtClean="0"/>
              <a:t>Проблема</a:t>
            </a:r>
            <a:r>
              <a:rPr lang="ru-RU" sz="1700" dirty="0"/>
              <a:t>: Что такое внутренняя красота и нужна ли она людям. В процессе бесед с детьми на подготовительном этапе было определенно то, что мы понимаем под внешней и внутренней красотой.</a:t>
            </a:r>
          </a:p>
          <a:p>
            <a:r>
              <a:rPr lang="ru-RU" sz="1700" dirty="0"/>
              <a:t> </a:t>
            </a:r>
          </a:p>
          <a:p>
            <a:r>
              <a:rPr lang="ru-RU" sz="1700" b="1" u="sng" dirty="0"/>
              <a:t>Актуальность:</a:t>
            </a:r>
            <a:r>
              <a:rPr lang="ru-RU" sz="1700" dirty="0"/>
              <a:t> На сколько наши дети  не защищены от негативных воздействии  с разных сторон, это и телевизор, компьютер, а главное люди, которые окружают….   За частую сами родители не осознают, что плохое настроение или проявление отрицательных эмоций как раздражение, гнев, злость мигом передается на свое чадо. Выплеснув одним мигом этот заряд, малыш долго пытается с ним справится самостоятельно, ведь он еще не умеет защищаться от негативных эмоции, и в результате все окружающие дети начинают страдать…   Возникают ссоры и конфликты, плаксивость и рассеянность внимания… В нашем проекте мы посредством различных упражнений занятий, бесед, продуктивной деятельности детей,  формировали положительные внутренние качества, для умения взаимодействовать между собой. </a:t>
            </a:r>
          </a:p>
          <a:p>
            <a:r>
              <a:rPr lang="ru-RU" dirty="0"/>
              <a:t> </a:t>
            </a:r>
          </a:p>
          <a:p>
            <a:r>
              <a:rPr lang="ru-RU" dirty="0"/>
              <a:t> </a:t>
            </a:r>
          </a:p>
        </p:txBody>
      </p:sp>
    </p:spTree>
    <p:extLst>
      <p:ext uri="{BB962C8B-B14F-4D97-AF65-F5344CB8AC3E}">
        <p14:creationId xmlns:p14="http://schemas.microsoft.com/office/powerpoint/2010/main" val="328504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2699" y="1268760"/>
            <a:ext cx="7200800" cy="3970318"/>
          </a:xfrm>
          <a:prstGeom prst="rect">
            <a:avLst/>
          </a:prstGeom>
        </p:spPr>
        <p:txBody>
          <a:bodyPr wrap="square">
            <a:spAutoFit/>
          </a:bodyPr>
          <a:lstStyle/>
          <a:p>
            <a:r>
              <a:rPr lang="ru-RU" b="1" u="sng" dirty="0"/>
              <a:t>Цели:</a:t>
            </a:r>
            <a:r>
              <a:rPr lang="ru-RU" dirty="0"/>
              <a:t>  Помочь детям понять, что такое внутренняя красота и нужна ли она людям</a:t>
            </a:r>
            <a:r>
              <a:rPr lang="ru-RU" dirty="0" smtClean="0"/>
              <a:t>.</a:t>
            </a:r>
          </a:p>
          <a:p>
            <a:endParaRPr lang="ru-RU" dirty="0"/>
          </a:p>
          <a:p>
            <a:r>
              <a:rPr lang="ru-RU" b="1" u="sng" dirty="0"/>
              <a:t>Задачи:</a:t>
            </a:r>
            <a:endParaRPr lang="ru-RU" dirty="0"/>
          </a:p>
          <a:p>
            <a:pPr marL="342900" lvl="0" indent="-342900">
              <a:buFont typeface="+mj-lt"/>
              <a:buAutoNum type="arabicPeriod"/>
            </a:pPr>
            <a:r>
              <a:rPr lang="ru-RU" dirty="0"/>
              <a:t>Формировать первичные представления о добре и зле;</a:t>
            </a:r>
          </a:p>
          <a:p>
            <a:pPr marL="342900" lvl="0" indent="-342900">
              <a:buFont typeface="+mj-lt"/>
              <a:buAutoNum type="arabicPeriod"/>
            </a:pPr>
            <a:r>
              <a:rPr lang="ru-RU" dirty="0"/>
              <a:t> Уметь различать  и называть  разные эмоции</a:t>
            </a:r>
          </a:p>
          <a:p>
            <a:pPr marL="342900" lvl="0" indent="-342900">
              <a:buFont typeface="+mj-lt"/>
              <a:buAutoNum type="arabicPeriod"/>
            </a:pPr>
            <a:r>
              <a:rPr lang="ru-RU" dirty="0"/>
              <a:t>Формировать понятие внешней красоты, как положительного качества.</a:t>
            </a:r>
          </a:p>
          <a:p>
            <a:pPr marL="342900" lvl="0" indent="-342900">
              <a:buFont typeface="+mj-lt"/>
              <a:buAutoNum type="arabicPeriod"/>
            </a:pPr>
            <a:r>
              <a:rPr lang="ru-RU" dirty="0"/>
              <a:t>Воспитывать желание говорить спокойно, вежливо, доброжелательно;</a:t>
            </a:r>
          </a:p>
          <a:p>
            <a:pPr marL="342900" lvl="0" indent="-342900">
              <a:buFont typeface="+mj-lt"/>
              <a:buAutoNum type="arabicPeriod"/>
            </a:pPr>
            <a:r>
              <a:rPr lang="ru-RU" dirty="0"/>
              <a:t>Развивать чувство доброты, сопереживания;</a:t>
            </a:r>
          </a:p>
          <a:p>
            <a:pPr marL="342900" lvl="0" indent="-342900">
              <a:buFont typeface="+mj-lt"/>
              <a:buAutoNum type="arabicPeriod"/>
            </a:pPr>
            <a:r>
              <a:rPr lang="ru-RU" dirty="0"/>
              <a:t>Расширять запас вежливых слов.</a:t>
            </a:r>
          </a:p>
          <a:p>
            <a:pPr marL="342900" lvl="0" indent="-342900">
              <a:buFont typeface="+mj-lt"/>
              <a:buAutoNum type="arabicPeriod"/>
            </a:pPr>
            <a:r>
              <a:rPr lang="ru-RU" dirty="0"/>
              <a:t> Развивать творческие способности, память, воображение, фантазию.</a:t>
            </a:r>
          </a:p>
        </p:txBody>
      </p:sp>
    </p:spTree>
    <p:extLst>
      <p:ext uri="{BB962C8B-B14F-4D97-AF65-F5344CB8AC3E}">
        <p14:creationId xmlns:p14="http://schemas.microsoft.com/office/powerpoint/2010/main" val="3925454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56792"/>
            <a:ext cx="6400800" cy="685800"/>
          </a:xfrm>
        </p:spPr>
        <p:txBody>
          <a:bodyPr>
            <a:normAutofit fontScale="90000"/>
          </a:bodyPr>
          <a:lstStyle/>
          <a:p>
            <a:r>
              <a:rPr lang="ru-RU" sz="2000" dirty="0" smtClean="0"/>
              <a:t>График  отображающий показатели эмоциональных и личностных качеств детей на начало и конец проекта.</a:t>
            </a:r>
            <a:endParaRPr lang="ru-RU" sz="20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886816540"/>
              </p:ext>
            </p:extLst>
          </p:nvPr>
        </p:nvGraphicFramePr>
        <p:xfrm>
          <a:off x="1475656" y="2060848"/>
          <a:ext cx="6196013" cy="360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91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371600" y="1556792"/>
            <a:ext cx="6400800" cy="1008112"/>
          </a:xfrm>
        </p:spPr>
        <p:txBody>
          <a:bodyPr>
            <a:normAutofit fontScale="90000"/>
          </a:bodyPr>
          <a:lstStyle/>
          <a:p>
            <a:r>
              <a:rPr lang="en-US" dirty="0" smtClean="0"/>
              <a:t>I</a:t>
            </a:r>
            <a:r>
              <a:rPr lang="ru-RU" sz="2000" dirty="0" smtClean="0"/>
              <a:t>часть. Конкурс красоты.</a:t>
            </a:r>
            <a:br>
              <a:rPr lang="ru-RU" sz="2000" dirty="0" smtClean="0"/>
            </a:br>
            <a:endParaRPr lang="ru-RU" dirty="0"/>
          </a:p>
        </p:txBody>
      </p:sp>
      <p:pic>
        <p:nvPicPr>
          <p:cNvPr id="1026" name="Picture 2" descr="E:\конкурс красоты\PB0942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90599"/>
            <a:ext cx="4392488" cy="370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48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Надюшка на работе\Desktop\115___12\IMG_1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816" y="1012430"/>
            <a:ext cx="2849736" cy="23248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48064" y="548680"/>
            <a:ext cx="3456384" cy="1247512"/>
          </a:xfrm>
        </p:spPr>
        <p:txBody>
          <a:bodyPr>
            <a:normAutofit/>
          </a:bodyPr>
          <a:lstStyle/>
          <a:p>
            <a:r>
              <a:rPr lang="en-US" dirty="0" smtClean="0"/>
              <a:t>II</a:t>
            </a:r>
            <a:r>
              <a:rPr lang="ru-RU" dirty="0" smtClean="0"/>
              <a:t> часть. КВН          «Вместе   весело     шагать»</a:t>
            </a:r>
            <a:endParaRPr lang="ru-RU" dirty="0"/>
          </a:p>
        </p:txBody>
      </p:sp>
      <p:sp>
        <p:nvSpPr>
          <p:cNvPr id="3" name="Текст 2"/>
          <p:cNvSpPr>
            <a:spLocks noGrp="1"/>
          </p:cNvSpPr>
          <p:nvPr>
            <p:ph type="body" sz="half" idx="2"/>
          </p:nvPr>
        </p:nvSpPr>
        <p:spPr>
          <a:xfrm>
            <a:off x="5364088" y="1700808"/>
            <a:ext cx="3168352" cy="3888432"/>
          </a:xfrm>
        </p:spPr>
        <p:txBody>
          <a:bodyPr>
            <a:normAutofit/>
          </a:bodyPr>
          <a:lstStyle/>
          <a:p>
            <a:r>
              <a:rPr lang="ru-RU" b="1" i="1" dirty="0"/>
              <a:t>Задачи: </a:t>
            </a:r>
            <a:endParaRPr lang="ru-RU" dirty="0"/>
          </a:p>
          <a:p>
            <a:pPr marL="342900" indent="-342900" algn="l">
              <a:buClrTx/>
              <a:buFont typeface="+mj-lt"/>
              <a:buAutoNum type="arabicPeriod"/>
            </a:pPr>
            <a:r>
              <a:rPr lang="ru-RU" dirty="0" smtClean="0"/>
              <a:t>Закреплять </a:t>
            </a:r>
            <a:r>
              <a:rPr lang="ru-RU" dirty="0"/>
              <a:t>знания об эмоциях</a:t>
            </a:r>
          </a:p>
          <a:p>
            <a:pPr marL="342900" lvl="0" indent="-342900" algn="l">
              <a:buClrTx/>
              <a:buFont typeface="+mj-lt"/>
              <a:buAutoNum type="arabicPeriod"/>
            </a:pPr>
            <a:r>
              <a:rPr lang="ru-RU" dirty="0" smtClean="0"/>
              <a:t> Повысить  </a:t>
            </a:r>
            <a:r>
              <a:rPr lang="ru-RU" dirty="0"/>
              <a:t>ответственность за свои поступки.</a:t>
            </a:r>
          </a:p>
          <a:p>
            <a:pPr marL="342900" lvl="0" indent="-342900" algn="l">
              <a:buClrTx/>
              <a:buFont typeface="+mj-lt"/>
              <a:buAutoNum type="arabicPeriod"/>
            </a:pPr>
            <a:r>
              <a:rPr lang="ru-RU" dirty="0"/>
              <a:t>Развивать способность к умозаключениям.</a:t>
            </a:r>
          </a:p>
          <a:p>
            <a:pPr marL="342900" lvl="0" indent="-342900" algn="l">
              <a:buClr>
                <a:schemeClr val="tx1"/>
              </a:buClr>
              <a:buFont typeface="+mj-lt"/>
              <a:buAutoNum type="arabicPeriod"/>
            </a:pPr>
            <a:r>
              <a:rPr lang="ru-RU" dirty="0"/>
              <a:t>Воспитывать у детей стремление быть здоровым и красивым.</a:t>
            </a:r>
          </a:p>
          <a:p>
            <a:endParaRPr lang="ru-RU" dirty="0"/>
          </a:p>
        </p:txBody>
      </p:sp>
      <p:pic>
        <p:nvPicPr>
          <p:cNvPr id="2050" name="Picture 2" descr="C:\Users\Надюшка на работе\Desktop\115___12\IMG_1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6982">
            <a:off x="262278" y="1174348"/>
            <a:ext cx="2836422" cy="21539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C:\Users\Надюшка на работе\Desktop\115___12\IMG_14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29000"/>
            <a:ext cx="2880320" cy="230425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3" name="Picture 5" descr="C:\Users\Надюшка на работе\Desktop\115___12\IMG_14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068" y="3212976"/>
            <a:ext cx="2793020" cy="2280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5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Надюшка на работе\Desktop\114___11\IMG_1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656" y="2179723"/>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smtClean="0"/>
              <a:t>Продукты деятельности детей</a:t>
            </a:r>
            <a:endParaRPr lang="ru-RU" dirty="0"/>
          </a:p>
        </p:txBody>
      </p:sp>
      <p:pic>
        <p:nvPicPr>
          <p:cNvPr id="3074" name="Picture 2" descr="C:\Users\Надюшка на работе\Desktop\114___11\IMG_1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8921">
            <a:off x="215734" y="1634276"/>
            <a:ext cx="2664296" cy="21602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C:\Users\Надюшка на работе\Desktop\114___11\IMG_13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2015">
            <a:off x="-77718" y="3795473"/>
            <a:ext cx="3251200" cy="2438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7" name="Picture 5" descr="C:\Users\Надюшка на работе\Desktop\114___11\IMG_13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6772">
            <a:off x="5796137" y="1772817"/>
            <a:ext cx="3064494" cy="21602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9" name="Picture 7" descr="C:\Users\Надюшка на работе\Desktop\114___11\IMG_1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1881">
            <a:off x="5572482" y="3703586"/>
            <a:ext cx="2963168" cy="22258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C:\Users\Надюшка на работе\Desktop\114___11\IMG_138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224" y="4409447"/>
            <a:ext cx="2633712" cy="204388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адюшка на работе\Desktop\114___11\IMG_1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266429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Надюшка на работе\Desktop\114___11\IMG_1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818871"/>
            <a:ext cx="2675136" cy="21780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Надюшка на работе\Desktop\114___11\IMG_14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02" y="3933056"/>
            <a:ext cx="2637970" cy="205582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Надюшка на работе\Desktop\114___11\IMG_14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933056"/>
            <a:ext cx="2675136" cy="20558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Надюшка на работе\Desktop\114___11\IMG_14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055912"/>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71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Продукты деятельности</a:t>
            </a:r>
            <a:endParaRPr lang="ru-RU" dirty="0"/>
          </a:p>
        </p:txBody>
      </p:sp>
      <p:sp>
        <p:nvSpPr>
          <p:cNvPr id="3" name="Объект 2"/>
          <p:cNvSpPr>
            <a:spLocks noGrp="1"/>
          </p:cNvSpPr>
          <p:nvPr>
            <p:ph sz="quarter" idx="13"/>
          </p:nvPr>
        </p:nvSpPr>
        <p:spPr>
          <a:xfrm>
            <a:off x="1298448" y="2121406"/>
            <a:ext cx="3200400" cy="3899881"/>
          </a:xfrm>
        </p:spPr>
        <p:txBody>
          <a:bodyPr>
            <a:normAutofit fontScale="62500" lnSpcReduction="20000"/>
          </a:bodyPr>
          <a:lstStyle/>
          <a:p>
            <a:r>
              <a:rPr lang="ru-RU" u="sng" dirty="0"/>
              <a:t>Продукты деятельности </a:t>
            </a:r>
            <a:r>
              <a:rPr lang="ru-RU" b="1" u="sng" dirty="0"/>
              <a:t>воспитателей. </a:t>
            </a:r>
            <a:r>
              <a:rPr lang="ru-RU" b="1" dirty="0"/>
              <a:t> </a:t>
            </a:r>
            <a:r>
              <a:rPr lang="ru-RU" b="1" dirty="0" smtClean="0"/>
              <a:t>     </a:t>
            </a:r>
            <a:r>
              <a:rPr lang="ru-RU" dirty="0" smtClean="0"/>
              <a:t>Создание </a:t>
            </a:r>
            <a:r>
              <a:rPr lang="ru-RU" dirty="0"/>
              <a:t>экрана настроения; Рисование различных эмоции в рисунках для сравнения;  Изготовление  соленого теста для лепки; Оформление развивающей  среды по теме проекты ; Оформление  выставки детских работ для </a:t>
            </a:r>
            <a:r>
              <a:rPr lang="ru-RU" dirty="0" smtClean="0"/>
              <a:t>родителей и фотовыставок ; </a:t>
            </a:r>
            <a:r>
              <a:rPr lang="ru-RU" dirty="0"/>
              <a:t>Подбор музыки, литературы, мультфильмов к проекту</a:t>
            </a:r>
            <a:r>
              <a:rPr lang="ru-RU" dirty="0" smtClean="0"/>
              <a:t>. Не которые продукты деятельности детей  были совместными  с воспитателями, ( кулинария, макет группы, экран настроения)</a:t>
            </a:r>
            <a:endParaRPr lang="ru-RU" dirty="0"/>
          </a:p>
          <a:p>
            <a:endParaRPr lang="ru-RU" dirty="0"/>
          </a:p>
        </p:txBody>
      </p:sp>
      <p:sp>
        <p:nvSpPr>
          <p:cNvPr id="4" name="Объект 3"/>
          <p:cNvSpPr>
            <a:spLocks noGrp="1"/>
          </p:cNvSpPr>
          <p:nvPr>
            <p:ph sz="quarter" idx="14"/>
          </p:nvPr>
        </p:nvSpPr>
        <p:spPr/>
        <p:txBody>
          <a:bodyPr>
            <a:normAutofit fontScale="92500" lnSpcReduction="20000"/>
          </a:bodyPr>
          <a:lstStyle/>
          <a:p>
            <a:r>
              <a:rPr lang="ru-RU" u="sng" dirty="0"/>
              <a:t>Продукты  деятельности </a:t>
            </a:r>
            <a:r>
              <a:rPr lang="ru-RU" b="1" u="sng" dirty="0"/>
              <a:t>родителей</a:t>
            </a:r>
            <a:r>
              <a:rPr lang="ru-RU" b="1" dirty="0"/>
              <a:t> </a:t>
            </a:r>
            <a:r>
              <a:rPr lang="ru-RU" b="1" dirty="0" smtClean="0"/>
              <a:t>   </a:t>
            </a:r>
            <a:r>
              <a:rPr lang="ru-RU" dirty="0" smtClean="0"/>
              <a:t>Подбор </a:t>
            </a:r>
            <a:r>
              <a:rPr lang="ru-RU" dirty="0"/>
              <a:t>атрибутов и аксессуаров к конкурсу красоты,  помощь к занятиям кулинария, подбор детской литературы, помощь в написании дома рассказов в книжке </a:t>
            </a:r>
            <a:r>
              <a:rPr lang="ru-RU" dirty="0" smtClean="0"/>
              <a:t>настроения.</a:t>
            </a:r>
            <a:endParaRPr lang="ru-RU" dirty="0"/>
          </a:p>
        </p:txBody>
      </p:sp>
    </p:spTree>
    <p:extLst>
      <p:ext uri="{BB962C8B-B14F-4D97-AF65-F5344CB8AC3E}">
        <p14:creationId xmlns:p14="http://schemas.microsoft.com/office/powerpoint/2010/main" val="3584323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170</TotalTime>
  <Words>284</Words>
  <Application>Microsoft Office PowerPoint</Application>
  <PresentationFormat>Экран (4:3)</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Кнопка</vt:lpstr>
      <vt:lpstr>«Красота-залог здоровья! »</vt:lpstr>
      <vt:lpstr>Презентация PowerPoint</vt:lpstr>
      <vt:lpstr>Презентация PowerPoint</vt:lpstr>
      <vt:lpstr>График  отображающий показатели эмоциональных и личностных качеств детей на начало и конец проекта.</vt:lpstr>
      <vt:lpstr>Iчасть. Конкурс красоты. </vt:lpstr>
      <vt:lpstr>II часть. КВН          «Вместе   весело     шагать»</vt:lpstr>
      <vt:lpstr>Продукты деятельности детей</vt:lpstr>
      <vt:lpstr>Презентация PowerPoint</vt:lpstr>
      <vt:lpstr>Продукты деятельности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«Красота-залог здоровья! »</dc:title>
  <dc:creator>Надюшка на работе</dc:creator>
  <cp:lastModifiedBy>1</cp:lastModifiedBy>
  <cp:revision>11</cp:revision>
  <dcterms:created xsi:type="dcterms:W3CDTF">2012-12-17T09:21:36Z</dcterms:created>
  <dcterms:modified xsi:type="dcterms:W3CDTF">2013-01-03T08:59:40Z</dcterms:modified>
</cp:coreProperties>
</file>