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E933D4-8EA9-4CBD-A981-1306C083FCFC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04C594-1BFC-4E91-9ADD-95BEAF58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914656"/>
          </a:xfr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 err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МузыкальнЫЕ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ВСТРЕЧИ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endParaRPr lang="ru-RU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92882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Загадки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Игра в оркестр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Танцевальный переполох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За обедом суп едят,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К вечеру «заговорят»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Деревянные девчонки,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Музыкальные сестренки.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Поиграй и ты немножко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красивых ярких... 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ЛОЖКИ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лож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28736"/>
            <a:ext cx="7429552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ИНСТРУМЕНТЫ ОТГАДАЛИ, НО НА НИХ НЕ ПОИГРАЛИ.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5976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ИНСТРУМЕНТЫ ЖДУТ РЕБЯТ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МУЗЫКУ ИГРАТЬ ХОТЯТ,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ЭЙ! РЕБЯТА, ВЫХОДИТЕ ИНСТРУМЕНТЫ ВЫ БЕРИТЕ!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ВОСПРИЯТИЕ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СЛУШАЕМ МУЗЫКУ И ГОВОРИМ</a:t>
            </a:r>
          </a:p>
          <a:p>
            <a:r>
              <a:rPr lang="ru-RU" dirty="0" smtClean="0"/>
              <a:t>КАКАЯ КАРТИНКА СООТВЕТСТВУЕТ МУЗЫКЕ?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ЗАГАДКА№6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0a31ed83b1e73379ceb0b059645f10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57364"/>
            <a:ext cx="4038600" cy="4071966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0030423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835804"/>
            <a:ext cx="4038600" cy="4093526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ЗАГАДКА№7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0030423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35804"/>
            <a:ext cx="4038600" cy="4054754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марш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857364"/>
            <a:ext cx="3929091" cy="4000528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ЗАГАДКА№8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0a31ed83b1e73379ceb0b059645f10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214554"/>
            <a:ext cx="4038600" cy="3212240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марш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285992"/>
            <a:ext cx="3643337" cy="3214710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ВОПРОС?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ЧЕМ ПОЛЬКА ОТЛИЧАЕТСЯ ОТ ВАЛЬСА?</a:t>
            </a:r>
          </a:p>
          <a:p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ХАРАКТЕРОМ.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ПОЛЬКА БЫСТРАЯ, ЗАДОРНАЯ, ВЕСЁЛАЯ.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ВАЛЬС ПЛАВНЫЙ, НЕ ТАКОЙ БЫСТРЫЙ, НАПЕВНЫЙ.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 ТЕПЕРЬ ВСЕ В КРУГ ВСТАВАЙТЕ, ТАНЕЦ СВОЙ ВЫ НАЧИНАЙТЕ!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Двигаемся под услышанную музыку.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(попурри – марш, полька, колыбельная, вальс, </a:t>
            </a:r>
            <a:r>
              <a:rPr lang="ru-RU" b="1" dirty="0" err="1" smtClean="0">
                <a:solidFill>
                  <a:srgbClr val="FFFF00"/>
                </a:solidFill>
              </a:rPr>
              <a:t>ча-ча</a:t>
            </a:r>
            <a:r>
              <a:rPr lang="ru-RU" b="1" smtClean="0">
                <a:solidFill>
                  <a:srgbClr val="FFFF00"/>
                </a:solidFill>
              </a:rPr>
              <a:t> и т.д.)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Есть бубенчики на нем,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По нему мы громко бьем.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 ним сейчас играть мы будем,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Дайте в руки звонкий 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БУБЕН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a32d83d2142d90198b67cce6e8de5af5_72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336" y="1600200"/>
            <a:ext cx="6557327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В руки молоточки взяли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По пластинкам застучали.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Слышен музыкальный звон,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Так звучит…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МЕТАЛЛОФОН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металлофо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8001056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 №3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Если хочешь поиграть,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Нужно в руки ее взять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И подуть в нее слегка –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Будет музыка слышна.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Подумайте минуточку…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Что же это? </a:t>
            </a:r>
          </a:p>
          <a:p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ДУДОЧКА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71612"/>
            <a:ext cx="7072361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ЗАГАДКА№4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Он под шапочкой сидит,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Не тревожь его - молчит.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Стоит только в руки взять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И немного раскачать,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Слышен, будет перезвон: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«</a:t>
            </a:r>
            <a:r>
              <a:rPr lang="ru-RU" sz="4800" b="1" dirty="0" err="1" smtClean="0">
                <a:solidFill>
                  <a:srgbClr val="002060"/>
                </a:solidFill>
              </a:rPr>
              <a:t>Дили-дон</a:t>
            </a:r>
            <a:r>
              <a:rPr lang="ru-RU" sz="4800" b="1" dirty="0" smtClean="0">
                <a:solidFill>
                  <a:srgbClr val="002060"/>
                </a:solidFill>
              </a:rPr>
              <a:t>, </a:t>
            </a:r>
            <a:r>
              <a:rPr lang="ru-RU" sz="4800" b="1" dirty="0" err="1" smtClean="0">
                <a:solidFill>
                  <a:srgbClr val="002060"/>
                </a:solidFill>
              </a:rPr>
              <a:t>дили-дон</a:t>
            </a:r>
            <a:r>
              <a:rPr lang="ru-RU" sz="4800" b="1" dirty="0" smtClean="0">
                <a:solidFill>
                  <a:srgbClr val="002060"/>
                </a:solidFill>
              </a:rPr>
              <a:t>. »</a:t>
            </a:r>
          </a:p>
          <a:p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КОЛОКОЛЬЧИК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колокольч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357298"/>
            <a:ext cx="6929486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231</Words>
  <Application>Microsoft Office PowerPoint</Application>
  <PresentationFormat>Экран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МузыкальнЫЕ ВСТРЕЧИ </vt:lpstr>
      <vt:lpstr>ЗАГАДКА№1</vt:lpstr>
      <vt:lpstr>БУБЕН</vt:lpstr>
      <vt:lpstr>ЗАГАДКА№2</vt:lpstr>
      <vt:lpstr>МЕТАЛЛОФОН</vt:lpstr>
      <vt:lpstr>ЗАГАДКА №3</vt:lpstr>
      <vt:lpstr>ДУДОЧКА</vt:lpstr>
      <vt:lpstr>ЗАГАДКА№4</vt:lpstr>
      <vt:lpstr>КОЛОКОЛЬЧИК</vt:lpstr>
      <vt:lpstr>Загадка№5</vt:lpstr>
      <vt:lpstr>ЛОЖКИ</vt:lpstr>
      <vt:lpstr>ИНСТРУМЕНТЫ ОТГАДАЛИ, НО НА НИХ НЕ ПОИГРАЛИ.  </vt:lpstr>
      <vt:lpstr>ВОСПРИЯТИЕ</vt:lpstr>
      <vt:lpstr>ЗАГАДКА№6</vt:lpstr>
      <vt:lpstr>ЗАГАДКА№7</vt:lpstr>
      <vt:lpstr>ЗАГАДКА№8</vt:lpstr>
      <vt:lpstr>ВОПРОС?</vt:lpstr>
      <vt:lpstr>ОТВЕТ!</vt:lpstr>
      <vt:lpstr>А ТЕПЕРЬ ВСЕ В КРУГ ВСТАВАЙТЕ, ТАНЕЦ СВОЙ ВЫ НАЧИНАЙТЕ!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ЗАГ</dc:title>
  <dc:creator>ирина</dc:creator>
  <cp:lastModifiedBy>ирина</cp:lastModifiedBy>
  <cp:revision>10</cp:revision>
  <dcterms:created xsi:type="dcterms:W3CDTF">2014-01-09T10:23:57Z</dcterms:created>
  <dcterms:modified xsi:type="dcterms:W3CDTF">2014-02-19T11:39:27Z</dcterms:modified>
</cp:coreProperties>
</file>