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E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687D6-69BE-44EC-B16B-720C193E0283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6979-0A04-4D66-8D30-6538C270A8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D6979-0A04-4D66-8D30-6538C270A86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928934"/>
            <a:ext cx="6858000" cy="18943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постановка  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пожарной безопасности 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«Доверчивый Ёжик»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Автор: музыкальный руководитель МБДОУ № 156 г. Владивостока 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Манжурина</a:t>
            </a:r>
            <a:r>
              <a:rPr lang="ru-RU" dirty="0" smtClean="0">
                <a:solidFill>
                  <a:schemeClr val="tx1"/>
                </a:solidFill>
              </a:rPr>
              <a:t> Наталья Викторовна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Мои рисунки\фотки мамы\всячин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4096308" cy="307183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643446"/>
            <a:ext cx="4071966" cy="17145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</a:t>
            </a:r>
            <a:r>
              <a:rPr lang="ru-RU" u="sng" dirty="0" smtClean="0">
                <a:solidFill>
                  <a:schemeClr val="tx1"/>
                </a:solidFill>
              </a:rPr>
              <a:t>Ёжик: 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              </a:t>
            </a:r>
            <a:r>
              <a:rPr lang="ru-RU" dirty="0" smtClean="0">
                <a:solidFill>
                  <a:schemeClr val="tx1"/>
                </a:solidFill>
              </a:rPr>
              <a:t>Как хорошо, как тепло,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В доме уютно, светло.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Дом от дождя укрывает,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В печке огонь напевает.</a:t>
            </a:r>
          </a:p>
        </p:txBody>
      </p:sp>
      <p:pic>
        <p:nvPicPr>
          <p:cNvPr id="3074" name="Picture 2" descr="C:\Documents and Settings\Администратор\Рабочий стол\курсы\Доверчивый ёжик (пож.безоп)ст.гр.№5 май 2012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5500726" cy="365334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572280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u="sng" dirty="0" smtClean="0">
                <a:solidFill>
                  <a:schemeClr val="tx1"/>
                </a:solidFill>
              </a:rPr>
              <a:t>Огонь: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Ха-ха-ха, сидишь, скучаешь и меня не замечаешь?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Выпусти меня из печки, поиграем на крылечке!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Администратор\Рабочий стол\курсы\Доверчивый ёжик (пож.безоп)ст.гр.№5 май 2012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71480"/>
            <a:ext cx="5593225" cy="3714776"/>
          </a:xfrm>
          <a:prstGeom prst="rect">
            <a:avLst/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1800" y="5000636"/>
            <a:ext cx="6172200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</a:t>
            </a:r>
            <a:r>
              <a:rPr lang="ru-RU" u="sng" dirty="0" smtClean="0">
                <a:solidFill>
                  <a:schemeClr val="tx1"/>
                </a:solidFill>
              </a:rPr>
              <a:t>Ёжик: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Звери, что я натворил, огонь из печки отпустил!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зверей теперь спасти, беду от леса отвести?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Администратор\Рабочий стол\курсы\Доверчивый ёжик (пож.безоп)ст.гр.№5 май 2012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28"/>
            <a:ext cx="6131035" cy="4071966"/>
          </a:xfrm>
          <a:prstGeom prst="rect">
            <a:avLst/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000636"/>
            <a:ext cx="7072330" cy="11430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u="sng" dirty="0" smtClean="0">
                <a:solidFill>
                  <a:schemeClr val="tx1"/>
                </a:solidFill>
              </a:rPr>
              <a:t>Сорока: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Алло, алло! Пожарная часть слушает. Что случилось?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Documents and Settings\Администратор\Рабочий стол\курсы\Доверчивый ёжик (пож.безоп)ст.гр.№5 май 2012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7166"/>
            <a:ext cx="5929354" cy="39380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000636"/>
            <a:ext cx="3857652" cy="1283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u="sng" dirty="0" smtClean="0">
                <a:solidFill>
                  <a:schemeClr val="tx1"/>
                </a:solidFill>
              </a:rPr>
              <a:t>Ёжик: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Лес горит! Пожар! Беда!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Приезжайте к нам сюда!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Администратор\Рабочий стол\курсы\Доверчивый ёжик (пож.безоп)ст.гр.№5 май 2012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71480"/>
            <a:ext cx="5676894" cy="3770346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000636"/>
            <a:ext cx="7143768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u="sng" dirty="0" smtClean="0">
                <a:solidFill>
                  <a:schemeClr val="tx1"/>
                </a:solidFill>
              </a:rPr>
              <a:t>Пожарные: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Выбегай народ лесной, кто с лопатой, кто с киркой.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Кто с ведром, а кто с багром. Вместе, справимся с огнём.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Documents and Settings\Администратор\Рабочий стол\курсы\Доверчивый ёжик (пож.безоп)ст.гр.№5 май 2012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6131034" cy="407196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86322"/>
            <a:ext cx="6643702" cy="1371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   </a:t>
            </a:r>
            <a:r>
              <a:rPr lang="ru-RU" u="sng" dirty="0" smtClean="0">
                <a:solidFill>
                  <a:schemeClr val="tx1"/>
                </a:solidFill>
              </a:rPr>
              <a:t>Все участники сказки: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Если вдруг огонь и дым, где-то слышится: «Горим!»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i="1" u="sng" dirty="0" smtClean="0">
                <a:solidFill>
                  <a:schemeClr val="tx1"/>
                </a:solidFill>
              </a:rPr>
              <a:t>01</a:t>
            </a:r>
            <a:r>
              <a:rPr lang="ru-RU" dirty="0" smtClean="0">
                <a:solidFill>
                  <a:schemeClr val="tx1"/>
                </a:solidFill>
              </a:rPr>
              <a:t> набирай и пожарных вызывай!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Documents and Settings\Администратор\Рабочий стол\курсы\Доверчивый ёжик (пож.безоп)ст.гр.№5 май 2012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7166"/>
            <a:ext cx="5700786" cy="3786214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</TotalTime>
  <Words>174</Words>
  <PresentationFormat>Экран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Театрализованная постановка   по пожарной безопасности  «Доверчивый Ёжик»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2013-01-04T09:26:49Z</dcterms:modified>
</cp:coreProperties>
</file>