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80" r:id="rId25"/>
    <p:sldId id="281" r:id="rId26"/>
    <p:sldId id="277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990099"/>
    <a:srgbClr val="000099"/>
    <a:srgbClr val="66CCFF"/>
    <a:srgbClr val="009B00"/>
    <a:srgbClr val="FFFF00"/>
    <a:srgbClr val="FF6600"/>
    <a:srgbClr val="99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656" y="-540"/>
      </p:cViewPr>
      <p:guideLst>
        <p:guide orient="horz" pos="213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35FCCA-79BB-4303-82F4-F67BAC4D5F4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CBA9E9-5400-4445-8BCB-7C35A3634AD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2A0F72-D291-4ABD-B93A-AC78C492D1E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D299FD-12B0-4F4F-8629-9128DC7AD44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6F0AD-F9CF-493E-A998-EC07CE28444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A8CF7-283C-4877-9B38-0746C87FF5B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7777F3-AD91-41D4-962F-6BAE09CCE8A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FF78D4-EDB0-403C-AC6E-27FB752C6D0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3DA85C-BF3C-4FB9-A3AD-C18D05F20BE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118E23-5EA7-4F63-B4FF-46971F96C43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820B80-FD8A-48F5-A95E-181C475CF42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C2F51F1-6567-4418-B704-5DEFF3FB248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ut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333375"/>
            <a:ext cx="7772400" cy="1470025"/>
          </a:xfrm>
        </p:spPr>
        <p:txBody>
          <a:bodyPr/>
          <a:lstStyle/>
          <a:p>
            <a:r>
              <a:rPr lang="ru-RU" sz="6600" b="1" i="1">
                <a:solidFill>
                  <a:srgbClr val="FF0000"/>
                </a:solidFill>
              </a:rPr>
              <a:t>У</a:t>
            </a:r>
            <a:r>
              <a:rPr lang="ru-RU" sz="6600" b="1" i="1">
                <a:solidFill>
                  <a:srgbClr val="FF6600"/>
                </a:solidFill>
              </a:rPr>
              <a:t>ч</a:t>
            </a:r>
            <a:r>
              <a:rPr lang="ru-RU" sz="6600" b="1" i="1">
                <a:solidFill>
                  <a:srgbClr val="FFFF00"/>
                </a:solidFill>
              </a:rPr>
              <a:t>и</a:t>
            </a:r>
            <a:r>
              <a:rPr lang="ru-RU" sz="6600" b="1" i="1">
                <a:solidFill>
                  <a:srgbClr val="009B00"/>
                </a:solidFill>
              </a:rPr>
              <a:t>м</a:t>
            </a:r>
            <a:r>
              <a:rPr lang="ru-RU" sz="6600" b="1" i="1"/>
              <a:t> </a:t>
            </a:r>
            <a:r>
              <a:rPr lang="ru-RU" sz="6600" b="1" i="1">
                <a:solidFill>
                  <a:srgbClr val="66CCFF"/>
                </a:solidFill>
              </a:rPr>
              <a:t>ц</a:t>
            </a:r>
            <a:r>
              <a:rPr lang="ru-RU" sz="6600" b="1" i="1">
                <a:solidFill>
                  <a:srgbClr val="000099"/>
                </a:solidFill>
              </a:rPr>
              <a:t>в</a:t>
            </a:r>
            <a:r>
              <a:rPr lang="ru-RU" sz="6600" b="1" i="1">
                <a:solidFill>
                  <a:srgbClr val="990099"/>
                </a:solidFill>
              </a:rPr>
              <a:t>е</a:t>
            </a:r>
            <a:r>
              <a:rPr lang="ru-RU" sz="6600" b="1" i="1">
                <a:solidFill>
                  <a:srgbClr val="FF00FF"/>
                </a:solidFill>
              </a:rPr>
              <a:t>т</a:t>
            </a:r>
            <a:r>
              <a:rPr lang="ru-RU" sz="6600" b="1" i="1">
                <a:solidFill>
                  <a:srgbClr val="FF9966"/>
                </a:solidFill>
              </a:rPr>
              <a:t>а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116013" y="1628775"/>
            <a:ext cx="7264400" cy="647700"/>
          </a:xfrm>
        </p:spPr>
        <p:txBody>
          <a:bodyPr/>
          <a:lstStyle/>
          <a:p>
            <a:r>
              <a:rPr lang="ru-RU"/>
              <a:t>1. Где  зеленый кружок ?</a:t>
            </a:r>
          </a:p>
        </p:txBody>
      </p:sp>
      <p:sp>
        <p:nvSpPr>
          <p:cNvPr id="2052" name="Oval 4"/>
          <p:cNvSpPr>
            <a:spLocks noChangeArrowheads="1"/>
          </p:cNvSpPr>
          <p:nvPr/>
        </p:nvSpPr>
        <p:spPr bwMode="auto">
          <a:xfrm>
            <a:off x="4643438" y="3068638"/>
            <a:ext cx="1944687" cy="1943100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3" name="Oval 5"/>
          <p:cNvSpPr>
            <a:spLocks noChangeArrowheads="1"/>
          </p:cNvSpPr>
          <p:nvPr/>
        </p:nvSpPr>
        <p:spPr bwMode="auto">
          <a:xfrm>
            <a:off x="6588125" y="4292600"/>
            <a:ext cx="1944688" cy="19431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4" name="Oval 6"/>
          <p:cNvSpPr>
            <a:spLocks noChangeArrowheads="1"/>
          </p:cNvSpPr>
          <p:nvPr/>
        </p:nvSpPr>
        <p:spPr bwMode="auto">
          <a:xfrm>
            <a:off x="2376488" y="3824288"/>
            <a:ext cx="1944687" cy="19431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5" name="Oval 7"/>
          <p:cNvSpPr>
            <a:spLocks noChangeArrowheads="1"/>
          </p:cNvSpPr>
          <p:nvPr/>
        </p:nvSpPr>
        <p:spPr bwMode="auto">
          <a:xfrm>
            <a:off x="468313" y="2349500"/>
            <a:ext cx="1944687" cy="1943100"/>
          </a:xfrm>
          <a:prstGeom prst="ellipse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28585E-6 C 0.0177 -0.01064 0.0809 -0.02128 0.10277 -0.02128 C 0.2427 -0.02128 0.38645 0.14524 0.38645 0.31175 C 0.38645 0.2278 0.4585 0.14524 0.52638 0.14524 C 0.59861 0.14524 0.66649 0.22919 0.66649 0.31175 C 0.66649 0.27035 0.70243 0.2278 0.73836 0.2278 C 0.7743 0.2278 0.81041 0.2692 0.81041 0.31175 C 0.81041 0.29047 0.82829 0.27035 0.84618 0.27035 C 0.86441 0.27035 0.88211 0.29163 0.88211 0.31175 C 0.88211 0.30111 0.89149 0.29047 0.90017 0.29047 C 0.90503 0.29047 0.91805 0.30111 0.91805 0.31175 C 0.91805 0.30643 0.92274 0.30111 0.9276 0.30111 C 0.9276 0.3025 0.9368 0.30643 0.9368 0.31175 C 0.9368 0.30897 0.9368 0.30643 0.94149 0.30643 C 0.94149 0.30782 0.94635 0.30921 0.94635 0.31175 C 0.94635 0.31036 0.94635 0.30897 0.94635 0.30782 C 0.95086 0.30782 0.95086 0.30921 0.95086 0.31059 C 0.95572 0.31059 0.95572 0.30921 0.95572 0.30782 C 0.96076 0.30782 0.96076 0.30921 0.96076 0.31059 " pathEditMode="relative" rAng="0" ptsTypes="fffffffffffffffffff">
                                      <p:cBhvr>
                                        <p:cTn id="6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" y="1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Oval 4"/>
          <p:cNvSpPr>
            <a:spLocks noChangeArrowheads="1"/>
          </p:cNvSpPr>
          <p:nvPr/>
        </p:nvSpPr>
        <p:spPr bwMode="auto">
          <a:xfrm>
            <a:off x="5759450" y="2457450"/>
            <a:ext cx="1979613" cy="1979613"/>
          </a:xfrm>
          <a:prstGeom prst="ellipse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65" name="Oval 5"/>
          <p:cNvSpPr>
            <a:spLocks noChangeArrowheads="1"/>
          </p:cNvSpPr>
          <p:nvPr/>
        </p:nvSpPr>
        <p:spPr bwMode="auto">
          <a:xfrm>
            <a:off x="1584325" y="2636838"/>
            <a:ext cx="1582738" cy="1582737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  <p:bldP spid="1536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Oval 4"/>
          <p:cNvSpPr>
            <a:spLocks noChangeArrowheads="1"/>
          </p:cNvSpPr>
          <p:nvPr/>
        </p:nvSpPr>
        <p:spPr bwMode="auto">
          <a:xfrm>
            <a:off x="5759450" y="2457450"/>
            <a:ext cx="1979613" cy="1979613"/>
          </a:xfrm>
          <a:prstGeom prst="ellipse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389" name="Oval 5"/>
          <p:cNvSpPr>
            <a:spLocks noChangeArrowheads="1"/>
          </p:cNvSpPr>
          <p:nvPr/>
        </p:nvSpPr>
        <p:spPr bwMode="auto">
          <a:xfrm>
            <a:off x="1439863" y="2438400"/>
            <a:ext cx="1979612" cy="1979613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300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  <p:bldP spid="1638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Oval 4"/>
          <p:cNvSpPr>
            <a:spLocks noChangeArrowheads="1"/>
          </p:cNvSpPr>
          <p:nvPr/>
        </p:nvSpPr>
        <p:spPr bwMode="auto">
          <a:xfrm>
            <a:off x="1403350" y="2438400"/>
            <a:ext cx="1979613" cy="1979613"/>
          </a:xfrm>
          <a:prstGeom prst="ellipse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13" name="Oval 5"/>
          <p:cNvSpPr>
            <a:spLocks noChangeArrowheads="1"/>
          </p:cNvSpPr>
          <p:nvPr/>
        </p:nvSpPr>
        <p:spPr bwMode="auto">
          <a:xfrm>
            <a:off x="5724525" y="2438400"/>
            <a:ext cx="1979613" cy="1979613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300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/>
      <p:bldP spid="174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Oval 4"/>
          <p:cNvSpPr>
            <a:spLocks noChangeArrowheads="1"/>
          </p:cNvSpPr>
          <p:nvPr/>
        </p:nvSpPr>
        <p:spPr bwMode="auto">
          <a:xfrm>
            <a:off x="1403350" y="2438400"/>
            <a:ext cx="1979613" cy="1979613"/>
          </a:xfrm>
          <a:prstGeom prst="ellipse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37" name="Oval 5"/>
          <p:cNvSpPr>
            <a:spLocks noChangeArrowheads="1"/>
          </p:cNvSpPr>
          <p:nvPr/>
        </p:nvSpPr>
        <p:spPr bwMode="auto">
          <a:xfrm>
            <a:off x="6516688" y="3230563"/>
            <a:ext cx="395287" cy="395287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Oval 4"/>
          <p:cNvSpPr>
            <a:spLocks noChangeArrowheads="1"/>
          </p:cNvSpPr>
          <p:nvPr/>
        </p:nvSpPr>
        <p:spPr bwMode="auto">
          <a:xfrm>
            <a:off x="1403350" y="2438400"/>
            <a:ext cx="1979613" cy="1979613"/>
          </a:xfrm>
          <a:prstGeom prst="ellipse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61" name="Oval 5"/>
          <p:cNvSpPr>
            <a:spLocks noChangeArrowheads="1"/>
          </p:cNvSpPr>
          <p:nvPr/>
        </p:nvSpPr>
        <p:spPr bwMode="auto">
          <a:xfrm>
            <a:off x="6119813" y="2835275"/>
            <a:ext cx="1187450" cy="118745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8" presetClass="exit" presetSubtype="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200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  <p:bldP spid="1946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Oval 4"/>
          <p:cNvSpPr>
            <a:spLocks noChangeArrowheads="1"/>
          </p:cNvSpPr>
          <p:nvPr/>
        </p:nvSpPr>
        <p:spPr bwMode="auto">
          <a:xfrm>
            <a:off x="1403350" y="2438400"/>
            <a:ext cx="1979613" cy="1979613"/>
          </a:xfrm>
          <a:prstGeom prst="ellipse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485" name="Oval 5"/>
          <p:cNvSpPr>
            <a:spLocks noChangeArrowheads="1"/>
          </p:cNvSpPr>
          <p:nvPr/>
        </p:nvSpPr>
        <p:spPr bwMode="auto">
          <a:xfrm>
            <a:off x="5940425" y="2636838"/>
            <a:ext cx="1582738" cy="1582737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xit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nimBg="1"/>
      <p:bldP spid="2048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Oval 4"/>
          <p:cNvSpPr>
            <a:spLocks noChangeArrowheads="1"/>
          </p:cNvSpPr>
          <p:nvPr/>
        </p:nvSpPr>
        <p:spPr bwMode="auto">
          <a:xfrm>
            <a:off x="1403350" y="2438400"/>
            <a:ext cx="1979613" cy="1979613"/>
          </a:xfrm>
          <a:prstGeom prst="ellipse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09" name="Oval 5"/>
          <p:cNvSpPr>
            <a:spLocks noChangeArrowheads="1"/>
          </p:cNvSpPr>
          <p:nvPr/>
        </p:nvSpPr>
        <p:spPr bwMode="auto">
          <a:xfrm>
            <a:off x="6335713" y="3032125"/>
            <a:ext cx="792162" cy="792163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  <p:bldP spid="2150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Oval 4"/>
          <p:cNvSpPr>
            <a:spLocks noChangeArrowheads="1"/>
          </p:cNvSpPr>
          <p:nvPr/>
        </p:nvSpPr>
        <p:spPr bwMode="auto">
          <a:xfrm>
            <a:off x="684213" y="2438400"/>
            <a:ext cx="1979612" cy="1979613"/>
          </a:xfrm>
          <a:prstGeom prst="ellipse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33" name="Oval 5"/>
          <p:cNvSpPr>
            <a:spLocks noChangeArrowheads="1"/>
          </p:cNvSpPr>
          <p:nvPr/>
        </p:nvSpPr>
        <p:spPr bwMode="auto">
          <a:xfrm>
            <a:off x="3581400" y="2438400"/>
            <a:ext cx="1979613" cy="1979613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34" name="Oval 6"/>
          <p:cNvSpPr>
            <a:spLocks noChangeArrowheads="1"/>
          </p:cNvSpPr>
          <p:nvPr/>
        </p:nvSpPr>
        <p:spPr bwMode="auto">
          <a:xfrm>
            <a:off x="7235825" y="3230563"/>
            <a:ext cx="395288" cy="395287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25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  <p:bldP spid="22533" grpId="0" animBg="1"/>
      <p:bldP spid="225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Oval 6"/>
          <p:cNvSpPr>
            <a:spLocks noChangeArrowheads="1"/>
          </p:cNvSpPr>
          <p:nvPr/>
        </p:nvSpPr>
        <p:spPr bwMode="auto">
          <a:xfrm>
            <a:off x="7019925" y="3032125"/>
            <a:ext cx="792163" cy="792163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59" name="Oval 7"/>
          <p:cNvSpPr>
            <a:spLocks noChangeArrowheads="1"/>
          </p:cNvSpPr>
          <p:nvPr/>
        </p:nvSpPr>
        <p:spPr bwMode="auto">
          <a:xfrm>
            <a:off x="684213" y="2438400"/>
            <a:ext cx="1979612" cy="1979613"/>
          </a:xfrm>
          <a:prstGeom prst="ellipse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60" name="Oval 8"/>
          <p:cNvSpPr>
            <a:spLocks noChangeArrowheads="1"/>
          </p:cNvSpPr>
          <p:nvPr/>
        </p:nvSpPr>
        <p:spPr bwMode="auto">
          <a:xfrm>
            <a:off x="3581400" y="2438400"/>
            <a:ext cx="1979613" cy="1979613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355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 animBg="1"/>
      <p:bldP spid="23559" grpId="0" animBg="1"/>
      <p:bldP spid="2356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Oval 6"/>
          <p:cNvSpPr>
            <a:spLocks noChangeArrowheads="1"/>
          </p:cNvSpPr>
          <p:nvPr/>
        </p:nvSpPr>
        <p:spPr bwMode="auto">
          <a:xfrm>
            <a:off x="6840538" y="2835275"/>
            <a:ext cx="1187450" cy="1187450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583" name="Oval 7"/>
          <p:cNvSpPr>
            <a:spLocks noChangeArrowheads="1"/>
          </p:cNvSpPr>
          <p:nvPr/>
        </p:nvSpPr>
        <p:spPr bwMode="auto">
          <a:xfrm>
            <a:off x="684213" y="2438400"/>
            <a:ext cx="1979612" cy="1979613"/>
          </a:xfrm>
          <a:prstGeom prst="ellipse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584" name="Oval 8"/>
          <p:cNvSpPr>
            <a:spLocks noChangeArrowheads="1"/>
          </p:cNvSpPr>
          <p:nvPr/>
        </p:nvSpPr>
        <p:spPr bwMode="auto">
          <a:xfrm>
            <a:off x="3581400" y="2438400"/>
            <a:ext cx="1979613" cy="1979613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458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 animBg="1"/>
      <p:bldP spid="24583" grpId="0" animBg="1"/>
      <p:bldP spid="2458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Oval 4"/>
          <p:cNvSpPr>
            <a:spLocks noChangeArrowheads="1"/>
          </p:cNvSpPr>
          <p:nvPr/>
        </p:nvSpPr>
        <p:spPr bwMode="auto">
          <a:xfrm>
            <a:off x="6911975" y="2457450"/>
            <a:ext cx="1979613" cy="1979613"/>
          </a:xfrm>
          <a:prstGeom prst="ellipse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Oval 6"/>
          <p:cNvSpPr>
            <a:spLocks noChangeArrowheads="1"/>
          </p:cNvSpPr>
          <p:nvPr/>
        </p:nvSpPr>
        <p:spPr bwMode="auto">
          <a:xfrm>
            <a:off x="6659563" y="2636838"/>
            <a:ext cx="1582737" cy="1582737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07" name="Oval 7"/>
          <p:cNvSpPr>
            <a:spLocks noChangeArrowheads="1"/>
          </p:cNvSpPr>
          <p:nvPr/>
        </p:nvSpPr>
        <p:spPr bwMode="auto">
          <a:xfrm>
            <a:off x="684213" y="2438400"/>
            <a:ext cx="1979612" cy="1979613"/>
          </a:xfrm>
          <a:prstGeom prst="ellipse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08" name="Oval 8"/>
          <p:cNvSpPr>
            <a:spLocks noChangeArrowheads="1"/>
          </p:cNvSpPr>
          <p:nvPr/>
        </p:nvSpPr>
        <p:spPr bwMode="auto">
          <a:xfrm>
            <a:off x="3581400" y="2438400"/>
            <a:ext cx="1979613" cy="1979613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560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 animBg="1"/>
      <p:bldP spid="25607" grpId="0" animBg="1"/>
      <p:bldP spid="2560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Oval 6"/>
          <p:cNvSpPr>
            <a:spLocks noChangeArrowheads="1"/>
          </p:cNvSpPr>
          <p:nvPr/>
        </p:nvSpPr>
        <p:spPr bwMode="auto">
          <a:xfrm>
            <a:off x="6443663" y="2438400"/>
            <a:ext cx="1979612" cy="1979613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33" name="Oval 9"/>
          <p:cNvSpPr>
            <a:spLocks noChangeArrowheads="1"/>
          </p:cNvSpPr>
          <p:nvPr/>
        </p:nvSpPr>
        <p:spPr bwMode="auto">
          <a:xfrm>
            <a:off x="684213" y="2438400"/>
            <a:ext cx="1979612" cy="1979613"/>
          </a:xfrm>
          <a:prstGeom prst="ellipse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34" name="Oval 10"/>
          <p:cNvSpPr>
            <a:spLocks noChangeArrowheads="1"/>
          </p:cNvSpPr>
          <p:nvPr/>
        </p:nvSpPr>
        <p:spPr bwMode="auto">
          <a:xfrm>
            <a:off x="3581400" y="2438400"/>
            <a:ext cx="1979613" cy="1979613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66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decel="100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decel="100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decel="100000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decel="100000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animBg="1"/>
      <p:bldP spid="26633" grpId="0" animBg="1"/>
      <p:bldP spid="2663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Oval 4"/>
          <p:cNvSpPr>
            <a:spLocks noChangeArrowheads="1"/>
          </p:cNvSpPr>
          <p:nvPr/>
        </p:nvSpPr>
        <p:spPr bwMode="auto">
          <a:xfrm>
            <a:off x="3581400" y="2438400"/>
            <a:ext cx="1979613" cy="1979613"/>
          </a:xfrm>
          <a:prstGeom prst="ellipse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677" name="Oval 5"/>
          <p:cNvSpPr>
            <a:spLocks noChangeArrowheads="1"/>
          </p:cNvSpPr>
          <p:nvPr/>
        </p:nvSpPr>
        <p:spPr bwMode="auto">
          <a:xfrm>
            <a:off x="719138" y="2438400"/>
            <a:ext cx="1979612" cy="1979613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678" name="Oval 6"/>
          <p:cNvSpPr>
            <a:spLocks noChangeArrowheads="1"/>
          </p:cNvSpPr>
          <p:nvPr/>
        </p:nvSpPr>
        <p:spPr bwMode="auto">
          <a:xfrm>
            <a:off x="7235825" y="3230563"/>
            <a:ext cx="395288" cy="395287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-0.00116 L 0.22048 0.1 C 0.26961 0.11921 0.30711 0.16759 0.32343 0.22847 C 0.34218 0.29815 0.33559 0.36342 0.30729 0.42106 L 0.1868 0.69004 " pathEditMode="relative" rAng="4210591" ptsTypes="FffFF">
                                      <p:cBhvr>
                                        <p:cTn id="13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" y="2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nimBg="1"/>
      <p:bldP spid="28677" grpId="0" animBg="1"/>
      <p:bldP spid="2867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Oval 4"/>
          <p:cNvSpPr>
            <a:spLocks noChangeArrowheads="1"/>
          </p:cNvSpPr>
          <p:nvPr/>
        </p:nvSpPr>
        <p:spPr bwMode="auto">
          <a:xfrm>
            <a:off x="6443663" y="2438400"/>
            <a:ext cx="1979612" cy="1979613"/>
          </a:xfrm>
          <a:prstGeom prst="ellipse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01" name="Oval 5"/>
          <p:cNvSpPr>
            <a:spLocks noChangeArrowheads="1"/>
          </p:cNvSpPr>
          <p:nvPr/>
        </p:nvSpPr>
        <p:spPr bwMode="auto">
          <a:xfrm>
            <a:off x="3581400" y="2438400"/>
            <a:ext cx="1979613" cy="1979613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02" name="Oval 6"/>
          <p:cNvSpPr>
            <a:spLocks noChangeArrowheads="1"/>
          </p:cNvSpPr>
          <p:nvPr/>
        </p:nvSpPr>
        <p:spPr bwMode="auto">
          <a:xfrm>
            <a:off x="900113" y="2636838"/>
            <a:ext cx="1582737" cy="1582737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7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48148E-6 L 2.77778E-6 -0.16667 C 2.77778E-6 -0.24144 0.08837 -0.33333 0.16041 -0.33333 L 0.321 -0.33333 " pathEditMode="relative" rAng="0" ptsTypes="FfFF">
                                      <p:cBhvr>
                                        <p:cTn id="13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nimBg="1"/>
      <p:bldP spid="29701" grpId="0" animBg="1"/>
      <p:bldP spid="2970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Oval 6"/>
          <p:cNvSpPr>
            <a:spLocks noChangeArrowheads="1"/>
          </p:cNvSpPr>
          <p:nvPr/>
        </p:nvSpPr>
        <p:spPr bwMode="auto">
          <a:xfrm>
            <a:off x="6840538" y="2835275"/>
            <a:ext cx="1187450" cy="1187450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27" name="Oval 7"/>
          <p:cNvSpPr>
            <a:spLocks noChangeArrowheads="1"/>
          </p:cNvSpPr>
          <p:nvPr/>
        </p:nvSpPr>
        <p:spPr bwMode="auto">
          <a:xfrm>
            <a:off x="684213" y="2438400"/>
            <a:ext cx="1979612" cy="1979613"/>
          </a:xfrm>
          <a:prstGeom prst="ellipse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28" name="Oval 8"/>
          <p:cNvSpPr>
            <a:spLocks noChangeArrowheads="1"/>
          </p:cNvSpPr>
          <p:nvPr/>
        </p:nvSpPr>
        <p:spPr bwMode="auto">
          <a:xfrm>
            <a:off x="3581400" y="2438400"/>
            <a:ext cx="1979613" cy="1979613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307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 animBg="1"/>
      <p:bldP spid="30727" grpId="0" animBg="1"/>
      <p:bldP spid="3072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Oval 4"/>
          <p:cNvSpPr>
            <a:spLocks noChangeArrowheads="1"/>
          </p:cNvSpPr>
          <p:nvPr/>
        </p:nvSpPr>
        <p:spPr bwMode="auto">
          <a:xfrm>
            <a:off x="684213" y="2438400"/>
            <a:ext cx="1979612" cy="1979613"/>
          </a:xfrm>
          <a:prstGeom prst="ellipse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749" name="Oval 5"/>
          <p:cNvSpPr>
            <a:spLocks noChangeArrowheads="1"/>
          </p:cNvSpPr>
          <p:nvPr/>
        </p:nvSpPr>
        <p:spPr bwMode="auto">
          <a:xfrm>
            <a:off x="6443663" y="2438400"/>
            <a:ext cx="1979612" cy="1979613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750" name="Oval 6"/>
          <p:cNvSpPr>
            <a:spLocks noChangeArrowheads="1"/>
          </p:cNvSpPr>
          <p:nvPr/>
        </p:nvSpPr>
        <p:spPr bwMode="auto">
          <a:xfrm>
            <a:off x="4175125" y="3032125"/>
            <a:ext cx="792163" cy="792163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48148E-6 L 0.25902 -0.27176 C 0.31336 -0.33333 0.39461 -0.36736 0.47916 -0.36736 C 0.57586 -0.36736 0.65312 -0.33333 0.70746 -0.27176 L 0.96666 1.48148E-6 " pathEditMode="relative" rAng="0" ptsTypes="FffFF">
                                      <p:cBhvr>
                                        <p:cTn id="17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" y="-1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nimBg="1"/>
      <p:bldP spid="31749" grpId="0" animBg="1"/>
      <p:bldP spid="3175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Oval 5"/>
          <p:cNvSpPr>
            <a:spLocks noChangeArrowheads="1"/>
          </p:cNvSpPr>
          <p:nvPr/>
        </p:nvSpPr>
        <p:spPr bwMode="auto">
          <a:xfrm>
            <a:off x="3581400" y="2438400"/>
            <a:ext cx="1979613" cy="1979613"/>
          </a:xfrm>
          <a:prstGeom prst="ellipse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54" name="Oval 6"/>
          <p:cNvSpPr>
            <a:spLocks noChangeArrowheads="1"/>
          </p:cNvSpPr>
          <p:nvPr/>
        </p:nvSpPr>
        <p:spPr bwMode="auto">
          <a:xfrm>
            <a:off x="719138" y="2438400"/>
            <a:ext cx="1979612" cy="1979613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55" name="Oval 7"/>
          <p:cNvSpPr>
            <a:spLocks noChangeArrowheads="1"/>
          </p:cNvSpPr>
          <p:nvPr/>
        </p:nvSpPr>
        <p:spPr bwMode="auto">
          <a:xfrm>
            <a:off x="6443663" y="2438400"/>
            <a:ext cx="1979612" cy="1979613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8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C 0.01858 0.02407 0.04028 0.04884 0.0474 0.07384 C 0.05434 0.10069 0.05521 0.13009 0.05538 0.15972 C 0.05625 0.18889 0.04636 0.21088 0.03646 0.23472 C 0.02674 0.25671 0.01424 0.2794 -0.00903 0.29444 C -0.02917 0.31134 -0.05955 0.31921 -0.09201 0.32315 C -0.12187 0.32708 -0.15625 0.32523 -0.18976 0.31944 C -0.22344 0.31296 -0.25625 0.30301 -0.28628 0.28912 C -0.3184 0.27453 -0.34653 0.25416 -0.36805 0.2294 C -0.39028 0.20671 -0.40868 0.18078 -0.41562 0.15347 C -0.42552 0.12778 -0.42587 0.09629 -0.4217 0.07291 C -0.41979 0.04884 -0.41267 0.02176 -0.39462 0.00278 C -0.37743 -0.01482 -0.34965 -0.02384 -0.31493 -0.02199 C -0.2809 -0.01806 -0.24948 0.00092 -0.22986 0.02245 C -0.21354 0.04375 -0.20417 0.07153 -0.2059 0.1 C -0.21094 0.12778 -0.2184 0.15254 -0.23576 0.16967 C -0.25347 0.18657 -0.25139 0.1919 -0.31094 0.20231 C -0.3658 0.21643 -0.41406 0.19259 -0.4441 0.18495 C -0.47465 0.17569 -0.49757 0.15949 -0.52587 0.1412 C -0.55729 0.12083 -0.5809 0.09282 -0.5974 0.06991 C -0.61354 0.04676 -0.61788 0.02222 -0.62257 -0.01482 C -0.62517 -0.05162 -0.62205 -0.06898 -0.61753 -0.09491 C -0.61285 -0.1206 -0.60851 -0.14607 -0.60399 -0.1713 " pathEditMode="relative" rAng="795767" ptsTypes="fffffffffffffffffffffff">
                                      <p:cBhvr>
                                        <p:cTn id="17" dur="2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" y="1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animBg="1"/>
      <p:bldP spid="27654" grpId="0" animBg="1"/>
      <p:bldP spid="2765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 descr="машинка желт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2528888"/>
            <a:ext cx="3946525" cy="2466975"/>
          </a:xfrm>
          <a:prstGeom prst="rect">
            <a:avLst/>
          </a:prstGeom>
          <a:noFill/>
        </p:spPr>
      </p:pic>
      <p:pic>
        <p:nvPicPr>
          <p:cNvPr id="33798" name="Picture 6" descr="машинка зелена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138" y="836613"/>
            <a:ext cx="4321175" cy="2362200"/>
          </a:xfrm>
          <a:prstGeom prst="rect">
            <a:avLst/>
          </a:prstGeom>
          <a:noFill/>
        </p:spPr>
      </p:pic>
      <p:pic>
        <p:nvPicPr>
          <p:cNvPr id="33799" name="Picture 7" descr="машинки голуба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" y="3608388"/>
            <a:ext cx="4176713" cy="2351087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6 L 0.40556 0.52709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" y="2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11111E-6 L -0.51111 0.68102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" y="3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96296E-6 L 1.0316 0.583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6" y="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1" name="Picture 5" descr="машинки зелен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4050" y="3608388"/>
            <a:ext cx="3676650" cy="2871787"/>
          </a:xfrm>
          <a:prstGeom prst="rect">
            <a:avLst/>
          </a:prstGeom>
          <a:noFill/>
        </p:spPr>
      </p:pic>
      <p:pic>
        <p:nvPicPr>
          <p:cNvPr id="34822" name="Picture 6" descr="машинки желта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3429000"/>
            <a:ext cx="2862262" cy="2441575"/>
          </a:xfrm>
          <a:prstGeom prst="rect">
            <a:avLst/>
          </a:prstGeom>
          <a:noFill/>
        </p:spPr>
      </p:pic>
      <p:pic>
        <p:nvPicPr>
          <p:cNvPr id="34823" name="Picture 7" descr="машинка голуба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113" y="944563"/>
            <a:ext cx="2773362" cy="2678112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-0.46355 -0.2409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" y="-12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7037E-7 L -0.66337 -0.5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2" y="-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5.55556E-6 C -0.56806 -0.33473 -1.13611 -0.66945 -1.0375 -0.59723 C -0.93889 -0.52501 0.32014 0.26157 0.59166 0.43333 " pathEditMode="relative" ptsTypes="aaA">
                                      <p:cBhvr>
                                        <p:cTn id="12" dur="5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54" name="Picture 14" descr="цветок голубо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3656013"/>
            <a:ext cx="1665288" cy="3201987"/>
          </a:xfrm>
          <a:prstGeom prst="rect">
            <a:avLst/>
          </a:prstGeom>
          <a:noFill/>
        </p:spPr>
      </p:pic>
      <p:pic>
        <p:nvPicPr>
          <p:cNvPr id="35845" name="Picture 5" descr="цветок нарцисс"/>
          <p:cNvPicPr>
            <a:picLocks noChangeAspect="1" noChangeArrowheads="1"/>
          </p:cNvPicPr>
          <p:nvPr/>
        </p:nvPicPr>
        <p:blipFill>
          <a:blip r:embed="rId3" cstate="print"/>
          <a:srcRect l="59889"/>
          <a:stretch>
            <a:fillRect/>
          </a:stretch>
        </p:blipFill>
        <p:spPr bwMode="auto">
          <a:xfrm>
            <a:off x="827088" y="3392488"/>
            <a:ext cx="1616075" cy="3484562"/>
          </a:xfrm>
          <a:prstGeom prst="rect">
            <a:avLst/>
          </a:prstGeom>
          <a:noFill/>
        </p:spPr>
      </p:pic>
      <p:pic>
        <p:nvPicPr>
          <p:cNvPr id="35846" name="Picture 6" descr="цветок кизил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95625" y="4365625"/>
            <a:ext cx="2466975" cy="2492375"/>
          </a:xfrm>
          <a:prstGeom prst="rect">
            <a:avLst/>
          </a:prstGeom>
          <a:noFill/>
        </p:spPr>
      </p:pic>
      <p:pic>
        <p:nvPicPr>
          <p:cNvPr id="35848" name="Picture 8" descr="бабочка желта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2500" y="1700213"/>
            <a:ext cx="2303463" cy="1509712"/>
          </a:xfrm>
          <a:prstGeom prst="rect">
            <a:avLst/>
          </a:prstGeom>
          <a:noFill/>
        </p:spPr>
      </p:pic>
      <p:pic>
        <p:nvPicPr>
          <p:cNvPr id="35849" name="Picture 9" descr="бабочка зеленая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499863">
            <a:off x="6551613" y="1052513"/>
            <a:ext cx="1776412" cy="1385887"/>
          </a:xfrm>
          <a:prstGeom prst="rect">
            <a:avLst/>
          </a:prstGeom>
          <a:noFill/>
        </p:spPr>
      </p:pic>
      <p:pic>
        <p:nvPicPr>
          <p:cNvPr id="35853" name="Picture 13" descr="бабочка синяя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6263" y="584200"/>
            <a:ext cx="2447925" cy="1884363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15938 0.08241 C -0.1941 0.09884 -0.22726 0.13819 -0.25052 0.18866 C -0.27691 0.24653 -0.28681 0.30162 -0.28177 0.35069 L -0.26372 0.57731 " pathEditMode="relative" rAng="1879541" ptsTypes="FffFF">
                                      <p:cBhvr>
                                        <p:cTn id="6" dur="2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" y="2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22222E-6 C 0.00607 0.01528 0.01389 0.03264 0.01458 0.04375 C 0.01475 0.05556 0.01232 0.06597 0.0092 0.0757 C 0.00729 0.08634 0.00017 0.09005 -0.00625 0.09468 C -0.01302 0.09815 -0.02118 0.10116 -0.03316 0.09722 C -0.0441 0.09468 -0.05903 0.08565 -0.07379 0.075 C -0.08768 0.06459 -0.10295 0.0507 -0.11806 0.03565 C -0.13281 0.02037 -0.14618 0.0044 -0.15834 -0.0118 C -0.17153 -0.02963 -0.18177 -0.04699 -0.18941 -0.06389 C -0.19688 -0.08009 -0.20278 -0.09583 -0.20295 -0.10764 C -0.20504 -0.12037 -0.20156 -0.13125 -0.1974 -0.1375 C -0.19445 -0.14537 -0.18837 -0.15162 -0.17847 -0.15092 C -0.16875 -0.15092 -0.15538 -0.14305 -0.14045 -0.1294 C -0.12483 -0.11458 -0.11268 -0.09629 -0.10625 -0.08148 C -0.1007 -0.06782 -0.09965 -0.0544 -0.10295 -0.04583 C -0.10799 -0.03773 -0.11406 -0.03287 -0.12344 -0.03333 C -0.13351 -0.03449 -0.13264 -0.03194 -0.16129 -0.05139 C -0.18715 -0.06759 -0.20608 -0.09375 -0.2191 -0.1081 C -0.23195 -0.12338 -0.24063 -0.1375 -0.25156 -0.15463 C -0.26389 -0.17407 -0.27205 -0.19282 -0.27726 -0.20694 C -0.28212 -0.22106 -0.28125 -0.23102 -0.28021 -0.24583 C -0.27709 -0.25926 -0.27448 -0.26389 -0.26979 -0.27106 C -0.26545 -0.27801 -0.26111 -0.28518 -0.25573 -0.29166 " pathEditMode="relative" rAng="2479453" ptsTypes="fffffffffffffffffffffff">
                                      <p:cBhvr>
                                        <p:cTn id="9" dur="20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" y="-78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7 L 0.08663 -0.4983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-24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Oval 5"/>
          <p:cNvSpPr>
            <a:spLocks noChangeArrowheads="1"/>
          </p:cNvSpPr>
          <p:nvPr/>
        </p:nvSpPr>
        <p:spPr bwMode="auto">
          <a:xfrm>
            <a:off x="250825" y="2457450"/>
            <a:ext cx="1979613" cy="1979613"/>
          </a:xfrm>
          <a:prstGeom prst="ellipse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xit" presetSubtype="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Oval 5"/>
          <p:cNvSpPr>
            <a:spLocks noChangeArrowheads="1"/>
          </p:cNvSpPr>
          <p:nvPr/>
        </p:nvSpPr>
        <p:spPr bwMode="auto">
          <a:xfrm>
            <a:off x="3598863" y="2457450"/>
            <a:ext cx="1979612" cy="1979613"/>
          </a:xfrm>
          <a:prstGeom prst="ellipse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Oval 3"/>
          <p:cNvSpPr>
            <a:spLocks noChangeArrowheads="1"/>
          </p:cNvSpPr>
          <p:nvPr/>
        </p:nvSpPr>
        <p:spPr bwMode="auto">
          <a:xfrm>
            <a:off x="5688013" y="944563"/>
            <a:ext cx="1979612" cy="1979612"/>
          </a:xfrm>
          <a:prstGeom prst="ellipse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Oval 3"/>
          <p:cNvSpPr>
            <a:spLocks noChangeArrowheads="1"/>
          </p:cNvSpPr>
          <p:nvPr/>
        </p:nvSpPr>
        <p:spPr bwMode="auto">
          <a:xfrm>
            <a:off x="1368425" y="3933825"/>
            <a:ext cx="1979613" cy="1979613"/>
          </a:xfrm>
          <a:prstGeom prst="ellipse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Oval 3"/>
          <p:cNvSpPr>
            <a:spLocks noChangeArrowheads="1"/>
          </p:cNvSpPr>
          <p:nvPr/>
        </p:nvSpPr>
        <p:spPr bwMode="auto">
          <a:xfrm>
            <a:off x="5759450" y="2457450"/>
            <a:ext cx="1979613" cy="1979613"/>
          </a:xfrm>
          <a:prstGeom prst="ellipse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68" name="Oval 4"/>
          <p:cNvSpPr>
            <a:spLocks noChangeArrowheads="1"/>
          </p:cNvSpPr>
          <p:nvPr/>
        </p:nvSpPr>
        <p:spPr bwMode="auto">
          <a:xfrm>
            <a:off x="2195513" y="3230563"/>
            <a:ext cx="395287" cy="395287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8" presetClass="exit" presetSubtype="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2000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nimBg="1"/>
      <p:bldP spid="1126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Oval 5"/>
          <p:cNvSpPr>
            <a:spLocks noChangeArrowheads="1"/>
          </p:cNvSpPr>
          <p:nvPr/>
        </p:nvSpPr>
        <p:spPr bwMode="auto">
          <a:xfrm>
            <a:off x="5759450" y="2457450"/>
            <a:ext cx="1979613" cy="1979613"/>
          </a:xfrm>
          <a:prstGeom prst="ellipse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18" name="Oval 6"/>
          <p:cNvSpPr>
            <a:spLocks noChangeArrowheads="1"/>
          </p:cNvSpPr>
          <p:nvPr/>
        </p:nvSpPr>
        <p:spPr bwMode="auto">
          <a:xfrm>
            <a:off x="2016125" y="3032125"/>
            <a:ext cx="792163" cy="792163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2000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nimBg="1"/>
      <p:bldP spid="133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Oval 4"/>
          <p:cNvSpPr>
            <a:spLocks noChangeArrowheads="1"/>
          </p:cNvSpPr>
          <p:nvPr/>
        </p:nvSpPr>
        <p:spPr bwMode="auto">
          <a:xfrm>
            <a:off x="5759450" y="2457450"/>
            <a:ext cx="1979613" cy="1979613"/>
          </a:xfrm>
          <a:prstGeom prst="ellipse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41" name="Oval 5"/>
          <p:cNvSpPr>
            <a:spLocks noChangeArrowheads="1"/>
          </p:cNvSpPr>
          <p:nvPr/>
        </p:nvSpPr>
        <p:spPr bwMode="auto">
          <a:xfrm>
            <a:off x="1800225" y="2835275"/>
            <a:ext cx="1187450" cy="118745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8" presetClass="exit" presetSubtype="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  <p:bldP spid="14341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8</Words>
  <Application>Microsoft Office PowerPoint</Application>
  <PresentationFormat>Экран (4:3)</PresentationFormat>
  <Paragraphs>2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Arial</vt:lpstr>
      <vt:lpstr>Оформление по умолчанию</vt:lpstr>
      <vt:lpstr>Учим цвета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Учим цвета</dc:title>
  <dc:creator>User</dc:creator>
  <cp:lastModifiedBy>компьютер</cp:lastModifiedBy>
  <cp:revision>9</cp:revision>
  <dcterms:created xsi:type="dcterms:W3CDTF">2012-07-01T09:37:58Z</dcterms:created>
  <dcterms:modified xsi:type="dcterms:W3CDTF">2013-01-04T14:53:25Z</dcterms:modified>
</cp:coreProperties>
</file>