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7" r:id="rId2"/>
    <p:sldId id="296" r:id="rId3"/>
    <p:sldId id="260" r:id="rId4"/>
    <p:sldId id="282" r:id="rId5"/>
    <p:sldId id="262" r:id="rId6"/>
    <p:sldId id="286" r:id="rId7"/>
    <p:sldId id="287" r:id="rId8"/>
    <p:sldId id="288" r:id="rId9"/>
    <p:sldId id="295" r:id="rId10"/>
    <p:sldId id="289" r:id="rId11"/>
    <p:sldId id="283" r:id="rId12"/>
    <p:sldId id="284" r:id="rId13"/>
    <p:sldId id="290" r:id="rId14"/>
    <p:sldId id="292" r:id="rId15"/>
    <p:sldId id="293" r:id="rId16"/>
    <p:sldId id="294" r:id="rId17"/>
    <p:sldId id="285" r:id="rId18"/>
    <p:sldId id="297" r:id="rId19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FFCCCC"/>
    <a:srgbClr val="99CCFF"/>
    <a:srgbClr val="FFFF99"/>
    <a:srgbClr val="3333FF"/>
    <a:srgbClr val="CC6600"/>
    <a:srgbClr val="D5E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272C1C5-35EA-4AB2-A4FC-30266ADBC7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D0310-9AC3-4EB0-A6B2-AEB0B8BD9B75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C1C5-35EA-4AB2-A4FC-30266ADBC7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C1C5-35EA-4AB2-A4FC-30266ADBC7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EA66FD-D88A-41A3-8F28-488BD6CA2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4496E-E394-4C08-807E-6684D5A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17A44-A017-41B1-A0DF-F00D0BD15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4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4F3CF321-8CDF-4793-B264-7E1EEC85F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D677D8-2E4F-4C6D-8F1B-3610DBDFE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04E88-59C8-456C-87B1-614ACEAEB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60B5E-8753-49B4-996D-8052B41A9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48AD29-F8B1-4EFE-BE94-1E0EDCE84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E766B-547C-4B90-82F5-36CFB407F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2970C-3B1F-4279-B26F-76B499C90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A360F1-1110-4095-B619-5D27CDE67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BDA806-2C33-4469-ABBF-23BCE6E5D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8A7B4DC-E791-4681-A6AB-3AB0E2E736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3241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7813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2385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6957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150" indent="-311150" algn="l" defTabSz="407988" rtl="0" fontAlgn="base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4688" indent="-260350" algn="l" defTabSz="407988" rtl="0" fontAlgn="base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6638" indent="-207963" algn="l" defTabSz="407988" rtl="0" fontAlgn="base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0975" indent="-206375" algn="l" defTabSz="407988" rtl="0" fontAlgn="base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4pPr>
      <a:lvl5pPr marL="18669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5pPr>
      <a:lvl6pPr marL="23241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7813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2385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6957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" TargetMode="External"/><Relationship Id="rId2" Type="http://schemas.openxmlformats.org/officeDocument/2006/relationships/hyperlink" Target="http://www.zanimatika.narod.ru/Narabotki1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iles.33b.ru/smile.bereich102_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 bwMode="auto">
          <a:xfrm>
            <a:off x="1571604" y="3929066"/>
            <a:ext cx="45719" cy="714380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 bwMode="auto">
          <a:xfrm>
            <a:off x="1428728" y="2643182"/>
            <a:ext cx="7286676" cy="2214578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 bwMode="auto">
          <a:xfrm flipH="1">
            <a:off x="1617323" y="2500306"/>
            <a:ext cx="3954809" cy="2643206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428736"/>
            <a:ext cx="7072362" cy="26112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профессий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 bwMode="auto">
          <a:xfrm>
            <a:off x="2000232" y="3000372"/>
            <a:ext cx="914400" cy="804672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582384" y="1634981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94137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СТРОИТЕЛЬ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4963"/>
            <a:ext cx="4429156" cy="4524375"/>
          </a:xfrm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r>
              <a:rPr lang="ru-RU" sz="2600" dirty="0" smtClean="0"/>
              <a:t>Точно в срок построит он: </a:t>
            </a:r>
            <a:br>
              <a:rPr lang="ru-RU" sz="2600" dirty="0" smtClean="0"/>
            </a:br>
            <a:r>
              <a:rPr lang="ru-RU" sz="2600" dirty="0" smtClean="0"/>
              <a:t>Небоскрёб и стадион. </a:t>
            </a:r>
            <a:br>
              <a:rPr lang="ru-RU" sz="2600" dirty="0" smtClean="0"/>
            </a:br>
            <a:r>
              <a:rPr lang="ru-RU" sz="2600" dirty="0" smtClean="0"/>
              <a:t>Детский садик и больницу, </a:t>
            </a:r>
            <a:br>
              <a:rPr lang="ru-RU" sz="2600" dirty="0" smtClean="0"/>
            </a:br>
            <a:r>
              <a:rPr lang="ru-RU" sz="2600" dirty="0" smtClean="0"/>
              <a:t>Магазинов вереницу. </a:t>
            </a:r>
            <a:br>
              <a:rPr lang="ru-RU" sz="2600" dirty="0" smtClean="0"/>
            </a:br>
            <a:r>
              <a:rPr lang="ru-RU" sz="2600" dirty="0" smtClean="0"/>
              <a:t>Даже дом, скажу вам я, </a:t>
            </a:r>
            <a:br>
              <a:rPr lang="ru-RU" sz="2600" dirty="0" smtClean="0"/>
            </a:br>
            <a:r>
              <a:rPr lang="ru-RU" sz="2600" dirty="0" smtClean="0"/>
              <a:t>Где живет моя семья, </a:t>
            </a:r>
            <a:br>
              <a:rPr lang="ru-RU" sz="2600" dirty="0" smtClean="0"/>
            </a:br>
            <a:r>
              <a:rPr lang="ru-RU" sz="2600" dirty="0" smtClean="0"/>
              <a:t>(и другие жители) </a:t>
            </a:r>
            <a:br>
              <a:rPr lang="ru-RU" sz="2600" dirty="0" smtClean="0"/>
            </a:br>
            <a:r>
              <a:rPr lang="ru-RU" sz="2600" dirty="0" smtClean="0"/>
              <a:t>Строили - строители!</a:t>
            </a:r>
          </a:p>
          <a:p>
            <a:endParaRPr lang="ru-RU" dirty="0"/>
          </a:p>
        </p:txBody>
      </p:sp>
      <p:pic>
        <p:nvPicPr>
          <p:cNvPr id="6" name="Содержимое 5" descr="стро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357718" cy="4357718"/>
          </a:xfrm>
          <a:prstGeom prst="rect">
            <a:avLst/>
          </a:prstGeom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578681" y="457730"/>
            <a:ext cx="1300566" cy="1361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86993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ПАРИКМАХЕР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Дайте ножницы, расчёску,</a:t>
            </a:r>
          </a:p>
          <a:p>
            <a:pPr algn="ctr"/>
            <a:r>
              <a:rPr lang="ru-RU" dirty="0" smtClean="0"/>
              <a:t>Он вам сделает причёску.</a:t>
            </a:r>
          </a:p>
          <a:p>
            <a:pPr algn="ctr"/>
            <a:r>
              <a:rPr lang="ru-RU" dirty="0" smtClean="0"/>
              <a:t>Парикмахер непременно</a:t>
            </a:r>
          </a:p>
          <a:p>
            <a:pPr algn="ctr"/>
            <a:r>
              <a:rPr lang="ru-RU" dirty="0" smtClean="0"/>
              <a:t>Подстрижёт вас современно.</a:t>
            </a:r>
          </a:p>
          <a:p>
            <a:endParaRPr lang="ru-RU" dirty="0"/>
          </a:p>
        </p:txBody>
      </p:sp>
      <p:pic>
        <p:nvPicPr>
          <p:cNvPr id="7" name="Содержимое 6" descr="пар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286280" cy="4572032"/>
          </a:xfrm>
          <a:prstGeom prst="rect">
            <a:avLst/>
          </a:prstGeom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563411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6425" cy="92869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        </a:t>
            </a:r>
            <a:r>
              <a:rPr lang="ru-RU" sz="4400" b="1" dirty="0" smtClean="0">
                <a:solidFill>
                  <a:srgbClr val="C00000"/>
                </a:solidFill>
              </a:rPr>
              <a:t>ПОВАР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142985"/>
            <a:ext cx="4071965" cy="4986354"/>
          </a:xfrm>
        </p:spPr>
        <p:txBody>
          <a:bodyPr/>
          <a:lstStyle/>
          <a:p>
            <a:pPr algn="ctr"/>
            <a:r>
              <a:rPr lang="ru-RU" sz="2400" dirty="0" smtClean="0"/>
              <a:t>    Повар готовит для детки</a:t>
            </a:r>
            <a:br>
              <a:rPr lang="ru-RU" sz="2400" dirty="0" smtClean="0"/>
            </a:br>
            <a:r>
              <a:rPr lang="ru-RU" sz="2400" dirty="0" smtClean="0"/>
              <a:t>Супчик, картошку, котлетки</a:t>
            </a:r>
            <a:br>
              <a:rPr lang="ru-RU" sz="2400" dirty="0" smtClean="0"/>
            </a:br>
            <a:r>
              <a:rPr lang="ru-RU" sz="2400" dirty="0" smtClean="0"/>
              <a:t>Варит кашу-манку,</a:t>
            </a:r>
            <a:br>
              <a:rPr lang="ru-RU" sz="2400" dirty="0" smtClean="0"/>
            </a:br>
            <a:r>
              <a:rPr lang="ru-RU" sz="2400" dirty="0" smtClean="0"/>
              <a:t>Салатик со </a:t>
            </a:r>
            <a:r>
              <a:rPr lang="ru-RU" sz="2400" dirty="0" err="1" smtClean="0"/>
              <a:t>сметанкой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Крендельки, лепешки</a:t>
            </a:r>
            <a:br>
              <a:rPr lang="ru-RU" sz="2400" dirty="0" smtClean="0"/>
            </a:br>
            <a:r>
              <a:rPr lang="ru-RU" sz="2400" dirty="0" smtClean="0"/>
              <a:t>Приготовьте ложки!</a:t>
            </a:r>
          </a:p>
          <a:p>
            <a:pPr algn="ctr"/>
            <a:r>
              <a:rPr lang="ru-RU" sz="2400" dirty="0" smtClean="0"/>
              <a:t>    Дайте повару продукты:</a:t>
            </a:r>
            <a:br>
              <a:rPr lang="ru-RU" sz="2400" dirty="0" smtClean="0"/>
            </a:br>
            <a:r>
              <a:rPr lang="ru-RU" sz="2400" dirty="0" smtClean="0"/>
              <a:t>Мясо птицы, сухофрукты,</a:t>
            </a:r>
            <a:br>
              <a:rPr lang="ru-RU" sz="2400" dirty="0" smtClean="0"/>
            </a:br>
            <a:r>
              <a:rPr lang="ru-RU" sz="2400" dirty="0" smtClean="0"/>
              <a:t>Рис, картофель… </a:t>
            </a:r>
          </a:p>
          <a:p>
            <a:pPr algn="ctr"/>
            <a:r>
              <a:rPr lang="ru-RU" sz="2400" dirty="0" smtClean="0"/>
              <a:t>И тогда</a:t>
            </a:r>
            <a:br>
              <a:rPr lang="ru-RU" sz="2400" dirty="0" smtClean="0"/>
            </a:br>
            <a:r>
              <a:rPr lang="ru-RU" sz="2400" dirty="0" smtClean="0"/>
              <a:t>Ждёт вас вкусная еда.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1708650" y="1114620"/>
            <a:ext cx="1375082" cy="143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58418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АВТОИНСПЕКТОР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ea typeface="MingLiU_HKSCS" pitchFamily="18" charset="-120"/>
              </a:rPr>
              <a:t>Он главный на дороге.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Он важный, как директор.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И смотри взглядом строгим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На всех автоинспектор</a:t>
            </a:r>
            <a:endParaRPr lang="ru-RU" sz="3200" dirty="0">
              <a:ea typeface="MingLiU_HKSCS" pitchFamily="18" charset="-12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706287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ЧТО НЕ ТАК?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63645929_clipart-school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142984"/>
            <a:ext cx="885831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5_1_~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2643182"/>
            <a:ext cx="3286148" cy="397192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653823" y="206245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ЧТО НЕ ТАК?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58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142984"/>
            <a:ext cx="8715436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15" descr="63148820_1282679935_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495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000" flipV="1">
            <a:off x="5570432" y="3905256"/>
            <a:ext cx="152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206246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Загадки о профессиях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211668" cy="2357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малышами я вожусь,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ними провожу все дни.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Никогда я не сержусь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На проделки ребятни.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ними я хожу гулять,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их укладываю спать.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И конечно же , люблю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Я профессию свою.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(воспитатель)</a:t>
            </a:r>
            <a:endParaRPr lang="ru-RU" sz="1800" b="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3714752"/>
            <a:ext cx="4283106" cy="24114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Феном, щёткой и расчёской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   Ловко сделает причёску.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           (парикмахер)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ru-RU" sz="1800" dirty="0" smtClean="0"/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ru-RU" sz="1800" dirty="0" smtClean="0"/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Он вылечит корь, и бронхит, и ангину,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Пропишет пилюли и витамины. 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                                        (врач)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785926"/>
            <a:ext cx="457200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928670"/>
            <a:ext cx="464347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Мы работаем бригадой, </a:t>
            </a:r>
          </a:p>
          <a:p>
            <a:r>
              <a:rPr lang="ru-RU" sz="1800" dirty="0" smtClean="0"/>
              <a:t>Нам везут песок, бетон.</a:t>
            </a:r>
          </a:p>
          <a:p>
            <a:r>
              <a:rPr lang="ru-RU" sz="1800" dirty="0" smtClean="0"/>
              <a:t>Дружно потрудиться надо,</a:t>
            </a:r>
          </a:p>
          <a:p>
            <a:r>
              <a:rPr lang="ru-RU" sz="1800" dirty="0" smtClean="0"/>
              <a:t> чтоб построить новый дом. </a:t>
            </a:r>
          </a:p>
          <a:p>
            <a:r>
              <a:rPr lang="ru-RU" sz="1800" dirty="0" smtClean="0"/>
              <a:t>(строители)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2357430"/>
            <a:ext cx="273581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У него товаров горы –</a:t>
            </a:r>
          </a:p>
          <a:p>
            <a:r>
              <a:rPr lang="ru-RU" sz="1800" dirty="0" smtClean="0"/>
              <a:t>Огурцы и помидоры.</a:t>
            </a:r>
          </a:p>
          <a:p>
            <a:r>
              <a:rPr lang="ru-RU" sz="1800" dirty="0" smtClean="0"/>
              <a:t>Кабачки, капуста, мёд –</a:t>
            </a:r>
          </a:p>
          <a:p>
            <a:r>
              <a:rPr lang="ru-RU" sz="1800" dirty="0" smtClean="0"/>
              <a:t>Всё он людям продаёт.</a:t>
            </a:r>
          </a:p>
          <a:p>
            <a:r>
              <a:rPr lang="ru-RU" sz="1800" dirty="0" smtClean="0"/>
              <a:t>(продавец)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3786190"/>
            <a:ext cx="33413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Он с утра в столовой нашей, </a:t>
            </a:r>
          </a:p>
          <a:p>
            <a:r>
              <a:rPr lang="ru-RU" sz="1800" dirty="0" smtClean="0"/>
              <a:t>варит суп, компот и кашу. </a:t>
            </a:r>
          </a:p>
          <a:p>
            <a:r>
              <a:rPr lang="ru-RU" sz="1800" dirty="0" smtClean="0"/>
              <a:t>(повар)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857760"/>
            <a:ext cx="3180165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Если  вьётся пламя, </a:t>
            </a:r>
          </a:p>
          <a:p>
            <a:r>
              <a:rPr lang="ru-RU" sz="1800" dirty="0" smtClean="0"/>
              <a:t>дым валит столбом,</a:t>
            </a:r>
          </a:p>
          <a:p>
            <a:r>
              <a:rPr lang="ru-RU" sz="1800" dirty="0" smtClean="0"/>
              <a:t>«</a:t>
            </a:r>
            <a:r>
              <a:rPr lang="ru-RU" sz="1800" dirty="0" err="1" smtClean="0"/>
              <a:t>ноль-один</a:t>
            </a:r>
            <a:r>
              <a:rPr lang="ru-RU" sz="1800" dirty="0" smtClean="0"/>
              <a:t>» мы набираем, </a:t>
            </a:r>
          </a:p>
          <a:p>
            <a:r>
              <a:rPr lang="ru-RU" sz="1800" dirty="0" smtClean="0"/>
              <a:t>Его на помощь мы зовём.</a:t>
            </a:r>
          </a:p>
          <a:p>
            <a:r>
              <a:rPr lang="ru-RU" sz="1800" dirty="0" smtClean="0"/>
              <a:t>(пожарный)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«Все профессии нужны,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все профессии важны!»</a:t>
            </a:r>
            <a:endParaRPr lang="ru-RU" sz="4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28728" y="1428736"/>
            <a:ext cx="7072362" cy="4071966"/>
          </a:xfrm>
          <a:prstGeom prst="cloudCallout">
            <a:avLst>
              <a:gd name="adj1" fmla="val -51495"/>
              <a:gd name="adj2" fmla="val 5752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ru-RU" b="1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+mn-lt"/>
              </a:rPr>
              <a:t>Вот и закончилось наше путешествие по миру  профессий.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+mn-lt"/>
              </a:rPr>
              <a:t>До скорых встреч!!!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7" name="Picture 22" descr="0_50717_f2ee8321_XXXL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6646008" y="1099143"/>
            <a:ext cx="2734052" cy="266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rgbClr val="3333CC"/>
                </a:solidFill>
              </a:rPr>
              <a:t>Использованные ресурсы:</a:t>
            </a:r>
            <a:endParaRPr lang="ru-RU" sz="3200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6425" cy="491491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://www.zanimatika.narod.ru/Narabotki14.htm</a:t>
            </a:r>
            <a:r>
              <a:rPr lang="ru-RU" sz="2000" dirty="0" smtClean="0">
                <a:solidFill>
                  <a:schemeClr val="tx1"/>
                </a:solidFill>
              </a:rPr>
              <a:t>- загадки о профессиях;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http://www.lenagold.ru/</a:t>
            </a:r>
            <a:r>
              <a:rPr lang="ru-RU" sz="2000" dirty="0" smtClean="0">
                <a:solidFill>
                  <a:schemeClr val="tx1"/>
                </a:solidFill>
              </a:rPr>
              <a:t> - картинки;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</a:t>
            </a:r>
            <a:r>
              <a:rPr lang="ru-RU" sz="2000" dirty="0" smtClean="0">
                <a:solidFill>
                  <a:srgbClr val="0000CC"/>
                </a:solidFill>
                <a:hlinkClick r:id="rId4"/>
              </a:rPr>
              <a:t>http://smiles.33b.ru/smile.bereich102_0.html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4. Каверина Р.Д. Мир профессий.Т.1. – Молодая гвардия, 1986</a:t>
            </a:r>
          </a:p>
          <a:p>
            <a:pPr eaLnBrk="1" hangingPunct="1"/>
            <a:r>
              <a:rPr lang="ru-RU" sz="2000" dirty="0" smtClean="0">
                <a:solidFill>
                  <a:schemeClr val="tx1"/>
                </a:solidFill>
              </a:rPr>
              <a:t>     5. Шорыгина Т.А. Профессии. Какие они?- М.Гном, 2005.</a:t>
            </a:r>
            <a:r>
              <a:rPr lang="ru-RU" sz="2000" dirty="0" smtClean="0"/>
              <a:t> </a:t>
            </a:r>
          </a:p>
          <a:p>
            <a:pPr eaLnBrk="1" hangingPunct="1"/>
            <a:r>
              <a:rPr lang="ru-RU" sz="2000" dirty="0" smtClean="0"/>
              <a:t>    6. Бельская И.П. Увлекательный словарик. – Минск. </a:t>
            </a:r>
            <a:r>
              <a:rPr lang="ru-RU" sz="2000" dirty="0" err="1" smtClean="0"/>
              <a:t>Юнипресс</a:t>
            </a:r>
            <a:r>
              <a:rPr lang="ru-RU" sz="2000" dirty="0" smtClean="0"/>
              <a:t>, 2005.</a:t>
            </a:r>
          </a:p>
          <a:p>
            <a:pPr eaLnBrk="1" hangingPunct="1"/>
            <a:r>
              <a:rPr lang="ru-RU" sz="2000" dirty="0" smtClean="0"/>
              <a:t>    7. Кислова Т.Р. По дороге к азбуке. – М. </a:t>
            </a:r>
            <a:r>
              <a:rPr lang="ru-RU" sz="2000" dirty="0" err="1" smtClean="0"/>
              <a:t>Баласс</a:t>
            </a:r>
            <a:r>
              <a:rPr lang="ru-RU" sz="2000" dirty="0" smtClean="0"/>
              <a:t>, 1989.</a:t>
            </a:r>
          </a:p>
          <a:p>
            <a:pPr eaLnBrk="1" hangingPunct="1"/>
            <a:r>
              <a:rPr lang="ru-RU" sz="2000" dirty="0" smtClean="0"/>
              <a:t>    8. </a:t>
            </a:r>
            <a:r>
              <a:rPr lang="ru-RU" sz="2000" dirty="0" err="1" smtClean="0"/>
              <a:t>Горькова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Л.Г.,Жиренко</a:t>
            </a:r>
            <a:r>
              <a:rPr lang="ru-RU" sz="2000" dirty="0" smtClean="0"/>
              <a:t> О.Е., Обухова Л.А  Сценарии занятий по комплексному развитию дошкольников. – М. </a:t>
            </a:r>
            <a:r>
              <a:rPr lang="ru-RU" sz="2000" dirty="0" err="1" smtClean="0"/>
              <a:t>Вако</a:t>
            </a:r>
            <a:r>
              <a:rPr lang="ru-RU" sz="2000" dirty="0" smtClean="0"/>
              <a:t>, 2009.</a:t>
            </a:r>
          </a:p>
          <a:p>
            <a:pPr eaLnBrk="1" hangingPunct="1"/>
            <a:endParaRPr lang="ru-RU" sz="2000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МИР ПРОФЕССИЙ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9"/>
            <a:ext cx="8226425" cy="4772040"/>
          </a:xfrm>
        </p:spPr>
        <p:txBody>
          <a:bodyPr/>
          <a:lstStyle/>
          <a:p>
            <a:r>
              <a:rPr lang="ru-RU" dirty="0" smtClean="0"/>
              <a:t>ЦЕЛЬ: </a:t>
            </a:r>
            <a:r>
              <a:rPr lang="ru-RU" sz="2400" dirty="0" smtClean="0"/>
              <a:t>изучение мира профессий людей.</a:t>
            </a:r>
          </a:p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Формирование реалистического представления о труде людей (профессиях).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Расширить у детей знания и представления о профессиях.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Активизировать внимание и память детей, развивать логическое мышление.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Обогащать словарный запас, развивать связную речь.</a:t>
            </a:r>
          </a:p>
          <a:p>
            <a:pPr algn="ctr">
              <a:lnSpc>
                <a:spcPct val="50000"/>
              </a:lnSpc>
              <a:spcAft>
                <a:spcPts val="600"/>
              </a:spcAft>
            </a:pPr>
            <a:r>
              <a:rPr lang="ru-RU" sz="2000" dirty="0" smtClean="0"/>
              <a:t>          </a:t>
            </a:r>
          </a:p>
          <a:p>
            <a:pPr algn="ctr">
              <a:lnSpc>
                <a:spcPct val="50000"/>
              </a:lnSpc>
              <a:spcAft>
                <a:spcPts val="600"/>
              </a:spcAft>
            </a:pPr>
            <a:r>
              <a:rPr lang="ru-RU" sz="2000" dirty="0" smtClean="0"/>
              <a:t>Подготовила: педагог-психолог </a:t>
            </a:r>
            <a:r>
              <a:rPr lang="ru-RU" sz="2000" dirty="0" err="1" smtClean="0"/>
              <a:t>Борутто</a:t>
            </a:r>
            <a:r>
              <a:rPr lang="ru-RU" sz="2000" dirty="0" smtClean="0"/>
              <a:t> Е.А.</a:t>
            </a:r>
          </a:p>
          <a:p>
            <a:pPr algn="ctr">
              <a:lnSpc>
                <a:spcPct val="50000"/>
              </a:lnSpc>
              <a:spcAft>
                <a:spcPts val="600"/>
              </a:spcAft>
            </a:pPr>
            <a:r>
              <a:rPr lang="ru-RU" sz="2000" dirty="0" smtClean="0"/>
              <a:t> ГБОУ СОШ №840, г.Москва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   </a:t>
            </a:r>
            <a:endParaRPr lang="ru-RU" sz="5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427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1804987" cy="1773237"/>
          </a:xfrm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357290" y="1571612"/>
            <a:ext cx="7072362" cy="4071966"/>
          </a:xfrm>
          <a:prstGeom prst="cloudCallout">
            <a:avLst>
              <a:gd name="adj1" fmla="val -51495"/>
              <a:gd name="adj2" fmla="val 5752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Ребята !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Давайте, </a:t>
            </a:r>
            <a:r>
              <a:rPr lang="ru-RU" b="1" dirty="0" smtClean="0">
                <a:solidFill>
                  <a:srgbClr val="0000CC"/>
                </a:solidFill>
                <a:latin typeface="+mn-lt"/>
              </a:rPr>
              <a:t>вместе с божьей коровкой </a:t>
            </a:r>
            <a:r>
              <a:rPr lang="ru-RU" b="1" dirty="0" err="1" smtClean="0">
                <a:solidFill>
                  <a:srgbClr val="0000CC"/>
                </a:solidFill>
                <a:latin typeface="+mn-lt"/>
              </a:rPr>
              <a:t>Жужей</a:t>
            </a:r>
            <a:r>
              <a:rPr lang="ru-RU" b="1" dirty="0" smtClean="0">
                <a:solidFill>
                  <a:srgbClr val="0000CC"/>
                </a:solidFill>
                <a:latin typeface="+mn-lt"/>
              </a:rPr>
              <a:t> отправимся  в путешествие по миру  профессий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6138496" y="110205"/>
            <a:ext cx="2497163" cy="261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27c5437272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857760"/>
            <a:ext cx="2057352" cy="160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 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85728"/>
            <a:ext cx="1785950" cy="1593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рач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0298" y="1928802"/>
            <a:ext cx="1714512" cy="191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2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72330" y="4929198"/>
            <a:ext cx="187936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 5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4214818"/>
            <a:ext cx="1643074" cy="193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CAMC203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43174" y="4214818"/>
            <a:ext cx="172218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 6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0034" y="2428868"/>
            <a:ext cx="164307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928794" y="357166"/>
            <a:ext cx="5643602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Профессия – это труд, которому человек посвящает всю свою жизнь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iCA7Z72AC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93472" y="214290"/>
            <a:ext cx="128433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9" descr="50R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1785926"/>
            <a:ext cx="1214446" cy="2194782"/>
          </a:xfrm>
          <a:prstGeom prst="rect">
            <a:avLst/>
          </a:prstGeom>
          <a:noFill/>
        </p:spPr>
      </p:pic>
      <p:pic>
        <p:nvPicPr>
          <p:cNvPr id="16" name="Рисунок 15" descr="маляр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702" y="2786058"/>
            <a:ext cx="219076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2705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ВОСПИТАТЕЛЬ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183063" cy="4986355"/>
          </a:xfrm>
        </p:spPr>
        <p:txBody>
          <a:bodyPr/>
          <a:lstStyle/>
          <a:p>
            <a:pPr algn="ctr"/>
            <a:r>
              <a:rPr lang="ru-RU" sz="1800" dirty="0" smtClean="0"/>
              <a:t>Мама ходит на работу.</a:t>
            </a:r>
          </a:p>
          <a:p>
            <a:pPr algn="ctr"/>
            <a:r>
              <a:rPr lang="ru-RU" sz="1800" dirty="0" smtClean="0"/>
              <a:t>И у папы много дел.</a:t>
            </a:r>
          </a:p>
          <a:p>
            <a:pPr algn="ctr"/>
            <a:r>
              <a:rPr lang="ru-RU" sz="1800" dirty="0" smtClean="0"/>
              <a:t>Значит надо, чтобы кто-то</a:t>
            </a:r>
          </a:p>
          <a:p>
            <a:pPr algn="ctr"/>
            <a:r>
              <a:rPr lang="ru-RU" sz="1800" dirty="0" smtClean="0"/>
              <a:t>И за нами приглядел!</a:t>
            </a:r>
          </a:p>
          <a:p>
            <a:pPr algn="ctr"/>
            <a:r>
              <a:rPr lang="ru-RU" sz="1800" dirty="0" smtClean="0"/>
              <a:t>     Кто накормит кашей с ложки,</a:t>
            </a:r>
          </a:p>
          <a:p>
            <a:pPr algn="ctr"/>
            <a:r>
              <a:rPr lang="ru-RU" sz="1800" dirty="0" smtClean="0"/>
              <a:t>Кто нам сказку почитает,</a:t>
            </a:r>
          </a:p>
          <a:p>
            <a:pPr algn="ctr"/>
            <a:r>
              <a:rPr lang="ru-RU" sz="1800" dirty="0" smtClean="0"/>
              <a:t>Кто наденет нам сапожки,</a:t>
            </a:r>
          </a:p>
          <a:p>
            <a:pPr algn="ctr"/>
            <a:r>
              <a:rPr lang="ru-RU" sz="1800" dirty="0" smtClean="0"/>
              <a:t>Кто стихи и песни знает?</a:t>
            </a:r>
          </a:p>
          <a:p>
            <a:pPr algn="ctr"/>
            <a:r>
              <a:rPr lang="ru-RU" sz="1800" dirty="0" smtClean="0"/>
              <a:t>   Кто помирит, кто подскажет,</a:t>
            </a:r>
          </a:p>
          <a:p>
            <a:pPr algn="ctr"/>
            <a:r>
              <a:rPr lang="ru-RU" sz="1800" dirty="0" smtClean="0"/>
              <a:t>Кто подружка и приятель,</a:t>
            </a:r>
          </a:p>
          <a:p>
            <a:pPr algn="ctr"/>
            <a:r>
              <a:rPr lang="ru-RU" sz="1800" dirty="0" smtClean="0"/>
              <a:t>Кто нам фокусы покажет?</a:t>
            </a:r>
          </a:p>
          <a:p>
            <a:pPr algn="ctr"/>
            <a:r>
              <a:rPr lang="ru-RU" sz="1800" dirty="0" smtClean="0"/>
              <a:t>Ну, конечно, воспитатель!</a:t>
            </a:r>
          </a:p>
          <a:p>
            <a:endParaRPr lang="ru-RU" dirty="0"/>
          </a:p>
        </p:txBody>
      </p:sp>
      <p:pic>
        <p:nvPicPr>
          <p:cNvPr id="16" name="Picture 2" descr="http://ozvest.ru/wp-content/uploads/2012/11/27_sentyabrya_-_den_vospitatel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786346" cy="407196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5" y="206244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58418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</a:rPr>
              <a:t>ВРАЧ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Все болезни лечит врач,</a:t>
            </a:r>
          </a:p>
          <a:p>
            <a:pPr algn="ctr">
              <a:buNone/>
            </a:pPr>
            <a:r>
              <a:rPr lang="ru-RU" sz="2400" dirty="0" smtClean="0"/>
              <a:t>Он уколет – ты не плачь.</a:t>
            </a:r>
          </a:p>
          <a:p>
            <a:pPr algn="ctr">
              <a:buNone/>
            </a:pPr>
            <a:r>
              <a:rPr lang="ru-RU" sz="2400" dirty="0" smtClean="0"/>
              <a:t>Веселей смотри вокруг:</a:t>
            </a:r>
          </a:p>
          <a:p>
            <a:pPr algn="ctr">
              <a:buNone/>
            </a:pPr>
            <a:r>
              <a:rPr lang="ru-RU" sz="2400" dirty="0" smtClean="0"/>
              <a:t>Детский врач – ребятам друг.</a:t>
            </a:r>
          </a:p>
          <a:p>
            <a:endParaRPr lang="ru-RU" dirty="0"/>
          </a:p>
        </p:txBody>
      </p:sp>
      <p:pic>
        <p:nvPicPr>
          <p:cNvPr id="10" name="Picture 4" descr="http://veselka.dnepredu.com/uploads/editor/1902/92777/sitepage_24/images/e6019b306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9"/>
            <a:ext cx="4143404" cy="435771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5" y="206244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dirty="0" smtClean="0"/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ПРОДАВЕЦ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28737"/>
            <a:ext cx="4037012" cy="47006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магазине возле касс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Продавец встречает нас: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То пакетами шуршит,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То бумагой шелестит.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На весах живая стрелка,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 она быстра, как белка,-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Очень точные весы.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Мы купили колбасы,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Сыру твердого, конфет,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Кошке рыбу на обед</a:t>
            </a:r>
            <a:endParaRPr lang="ru-RU" sz="2000" dirty="0"/>
          </a:p>
        </p:txBody>
      </p:sp>
      <p:pic>
        <p:nvPicPr>
          <p:cNvPr id="5" name="Picture 2" descr="http://servis-class.ru/wp-content/uploads/2013/01/3346546_professii_15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01"/>
          <a:stretch/>
        </p:blipFill>
        <p:spPr bwMode="auto">
          <a:xfrm>
            <a:off x="428596" y="1214422"/>
            <a:ext cx="4037013" cy="406374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770821" y="248138"/>
            <a:ext cx="1325667" cy="138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ПОЖАРНЫЙ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14423"/>
            <a:ext cx="4037012" cy="4914916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1800" dirty="0" smtClean="0"/>
              <a:t>На машине ярко-красной</a:t>
            </a:r>
          </a:p>
          <a:p>
            <a:pPr algn="ctr"/>
            <a:r>
              <a:rPr lang="ru-RU" sz="1800" dirty="0" smtClean="0"/>
              <a:t> Мчимся мы вперёд.</a:t>
            </a:r>
          </a:p>
          <a:p>
            <a:pPr algn="ctr"/>
            <a:r>
              <a:rPr lang="ru-RU" sz="1800" dirty="0" smtClean="0"/>
              <a:t> Труд тяжёлый и опасный </a:t>
            </a:r>
          </a:p>
          <a:p>
            <a:pPr algn="ctr"/>
            <a:r>
              <a:rPr lang="ru-RU" sz="1800" dirty="0" smtClean="0"/>
              <a:t>Нас, пожарных, ждёт. </a:t>
            </a:r>
          </a:p>
          <a:p>
            <a:pPr algn="ctr"/>
            <a:r>
              <a:rPr lang="ru-RU" sz="1800" dirty="0" smtClean="0"/>
              <a:t>Вой пронзительной сирены </a:t>
            </a:r>
          </a:p>
          <a:p>
            <a:pPr algn="ctr"/>
            <a:r>
              <a:rPr lang="ru-RU" sz="1800" dirty="0" smtClean="0"/>
              <a:t>Может оглушить, </a:t>
            </a:r>
          </a:p>
          <a:p>
            <a:pPr algn="ctr"/>
            <a:r>
              <a:rPr lang="ru-RU" sz="1800" dirty="0" smtClean="0"/>
              <a:t>Будем и водой, и пеной </a:t>
            </a:r>
          </a:p>
          <a:p>
            <a:pPr algn="ctr"/>
            <a:r>
              <a:rPr lang="ru-RU" sz="1800" dirty="0" smtClean="0"/>
              <a:t>Мы пожар тушить. </a:t>
            </a:r>
          </a:p>
          <a:p>
            <a:pPr algn="ctr"/>
            <a:r>
              <a:rPr lang="ru-RU" sz="1800" dirty="0" smtClean="0"/>
              <a:t>И в беду попавшим людям </a:t>
            </a:r>
          </a:p>
          <a:p>
            <a:pPr algn="ctr"/>
            <a:r>
              <a:rPr lang="ru-RU" sz="1800" dirty="0" smtClean="0"/>
              <a:t>Сможем мы помочь, </a:t>
            </a:r>
          </a:p>
          <a:p>
            <a:pPr algn="ctr"/>
            <a:r>
              <a:rPr lang="ru-RU" sz="1800" dirty="0" smtClean="0"/>
              <a:t>Ведь с огнём бороться будем</a:t>
            </a:r>
          </a:p>
          <a:p>
            <a:pPr algn="ctr"/>
            <a:r>
              <a:rPr lang="ru-RU" sz="1800" dirty="0" smtClean="0"/>
              <a:t> Смело день и ночь! </a:t>
            </a:r>
          </a:p>
          <a:p>
            <a:endParaRPr lang="ru-RU" sz="2400" dirty="0"/>
          </a:p>
        </p:txBody>
      </p:sp>
      <p:pic>
        <p:nvPicPr>
          <p:cNvPr id="5" name="Picture 3" descr="http://school79.mmc24421.cross-edu.ru/images/pogh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279931" cy="442915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206246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СПОРТСМЕН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ок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786190"/>
            <a:ext cx="4357718" cy="2857519"/>
          </a:xfrm>
        </p:spPr>
      </p:pic>
      <p:pic>
        <p:nvPicPr>
          <p:cNvPr id="7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89952" y="83404"/>
            <a:ext cx="1209025" cy="126572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4876" y="1214423"/>
            <a:ext cx="4143404" cy="4914916"/>
          </a:xfrm>
        </p:spPr>
        <p:txBody>
          <a:bodyPr/>
          <a:lstStyle/>
          <a:p>
            <a:pPr algn="ctr"/>
            <a:r>
              <a:rPr lang="ru-RU" sz="2200" dirty="0" smtClean="0"/>
              <a:t>Вот стадион – рукоплещут трибуны!</a:t>
            </a:r>
            <a:br>
              <a:rPr lang="ru-RU" sz="2200" dirty="0" smtClean="0"/>
            </a:br>
            <a:r>
              <a:rPr lang="ru-RU" sz="2200" dirty="0" smtClean="0"/>
              <a:t>Море вокруг разноцветных огней!</a:t>
            </a:r>
            <a:br>
              <a:rPr lang="ru-RU" sz="2200" dirty="0" smtClean="0"/>
            </a:br>
            <a:r>
              <a:rPr lang="ru-RU" sz="2200" dirty="0" smtClean="0"/>
              <a:t>Перед тобой беговая дорожка…</a:t>
            </a:r>
            <a:br>
              <a:rPr lang="ru-RU" sz="2200" dirty="0" smtClean="0"/>
            </a:br>
            <a:r>
              <a:rPr lang="ru-RU" sz="2200" dirty="0" smtClean="0"/>
              <a:t>Себе говоришь ты: «Быстрее, быстрей!»</a:t>
            </a:r>
            <a:br>
              <a:rPr lang="ru-RU" sz="2200" dirty="0" smtClean="0"/>
            </a:br>
            <a:r>
              <a:rPr lang="ru-RU" sz="2200" dirty="0" smtClean="0"/>
              <a:t>Ты победил, ты – герой на сегодня.</a:t>
            </a:r>
            <a:br>
              <a:rPr lang="ru-RU" sz="2200" dirty="0" smtClean="0"/>
            </a:br>
            <a:r>
              <a:rPr lang="ru-RU" sz="2200" dirty="0" smtClean="0"/>
              <a:t>Хвалебные песни повсюду звучат.</a:t>
            </a:r>
            <a:br>
              <a:rPr lang="ru-RU" sz="2200" dirty="0" smtClean="0"/>
            </a:br>
            <a:r>
              <a:rPr lang="ru-RU" sz="2200" dirty="0" smtClean="0"/>
              <a:t>Люди чужие тебя поздравляют,</a:t>
            </a:r>
            <a:br>
              <a:rPr lang="ru-RU" sz="2200" dirty="0" smtClean="0"/>
            </a:br>
            <a:r>
              <a:rPr lang="ru-RU" sz="2200" dirty="0" smtClean="0"/>
              <a:t>И про победу все говорят.</a:t>
            </a:r>
          </a:p>
          <a:p>
            <a:endParaRPr lang="ru-RU" dirty="0"/>
          </a:p>
        </p:txBody>
      </p:sp>
      <p:pic>
        <p:nvPicPr>
          <p:cNvPr id="11" name="Содержимое 5" descr="спортсме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214422"/>
            <a:ext cx="435771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866900" marR="0" indent="-207963" algn="ctr" defTabSz="407988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866900" marR="0" indent="-207963" algn="ctr" defTabSz="407988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547</Words>
  <Application>Microsoft Office PowerPoint</Application>
  <PresentationFormat>Экран (4:3)</PresentationFormat>
  <Paragraphs>132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1_Оформление по умолчанию</vt:lpstr>
      <vt:lpstr>Слайд 1</vt:lpstr>
      <vt:lpstr>   МИР ПРОФЕССИЙ</vt:lpstr>
      <vt:lpstr>    </vt:lpstr>
      <vt:lpstr>Слайд 4</vt:lpstr>
      <vt:lpstr> ВОСПИТАТЕЛЬ</vt:lpstr>
      <vt:lpstr>           ВРАЧ</vt:lpstr>
      <vt:lpstr>   ПРОДАВЕЦ</vt:lpstr>
      <vt:lpstr>      ПОЖАРНЫЙ</vt:lpstr>
      <vt:lpstr>     СПОРТСМЕН</vt:lpstr>
      <vt:lpstr>       СТРОИТЕЛЬ</vt:lpstr>
      <vt:lpstr>      ПАРИКМАХЕР</vt:lpstr>
      <vt:lpstr>            ПОВАР</vt:lpstr>
      <vt:lpstr>АВТОИНСПЕКТОР</vt:lpstr>
      <vt:lpstr>    ЧТО НЕ ТАК?</vt:lpstr>
      <vt:lpstr>         ЧТО НЕ ТАК?</vt:lpstr>
      <vt:lpstr>Загадки о профессиях</vt:lpstr>
      <vt:lpstr>Слайд 17</vt:lpstr>
      <vt:lpstr>Использованные ресурсы: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Татьяна Борутто</cp:lastModifiedBy>
  <cp:revision>53</cp:revision>
  <dcterms:created xsi:type="dcterms:W3CDTF">2010-10-12T16:22:23Z</dcterms:created>
  <dcterms:modified xsi:type="dcterms:W3CDTF">2014-03-21T18:40:38Z</dcterms:modified>
</cp:coreProperties>
</file>