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0789-142D-433A-823C-ADCB6CD2D39C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B31C-05A9-4B19-B745-01C674A54B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72;&#1087;&#1082;&#1072;%20(2)\111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file:///C:\Documents%20and%20Settings\Admin\&#1056;&#1072;&#1073;&#1086;&#1095;&#1080;&#1081;%20&#1089;&#1090;&#1086;&#1083;\&#1053;&#1086;&#1074;&#1072;&#1103;%20&#1087;&#1072;&#1087;&#1082;&#1072;%20(2)\&#1060;&#1080;&#1083;&#1100;&#1084;.wm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72;&#1087;&#1082;&#1072;%20(2)\11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72;&#1087;&#1082;&#1072;%20(2)\22.wmv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72;&#1087;&#1082;&#1072;%20(2)\33.wmv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72;&#1087;&#1082;&#1072;%20(2)\44.wmv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72;&#1087;&#1082;&#1072;%20(2)\1111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1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32227_dnev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0"/>
            <a:ext cx="7358114" cy="6865044"/>
          </a:xfrm>
          <a:prstGeom prst="rect">
            <a:avLst/>
          </a:prstGeom>
        </p:spPr>
      </p:pic>
      <p:pic>
        <p:nvPicPr>
          <p:cNvPr id="3" name="Рисунок 2" descr="FairyDustWand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43438" y="2214554"/>
            <a:ext cx="3912214" cy="2438411"/>
          </a:xfrm>
          <a:prstGeom prst="rect">
            <a:avLst/>
          </a:prstGeom>
        </p:spPr>
      </p:pic>
      <p:pic>
        <p:nvPicPr>
          <p:cNvPr id="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Фильм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 flipV="1">
            <a:off x="0" y="6857999"/>
            <a:ext cx="60959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1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23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92593E-6 C 0.01215 -0.03147 0.00642 -0.07036 -0.00122 -0.10323 C -0.00903 -0.13703 -0.02761 -0.16596 -0.04757 -0.18888 C -0.07656 -0.22221 -0.04167 -0.18055 -0.08698 -0.22545 C -0.0941 -0.23263 -0.09705 -0.23633 -0.10486 -0.2412 C -0.13299 -0.25879 -0.16702 -0.26295 -0.19757 -0.26666 C -0.21945 -0.26596 -0.24514 -0.26851 -0.26788 -0.2618 C -0.29323 -0.25416 -0.31806 -0.2361 -0.34045 -0.21897 C -0.37066 -0.19582 -0.40191 -0.16504 -0.42031 -0.12545 C -0.425 -0.1155 -0.42309 -0.12615 -0.42743 -0.11434 C -0.43577 -0.09212 -0.43872 -0.06897 -0.44045 -0.04444 C -0.43976 -0.02638 -0.43941 -0.00832 -0.4382 0.0095 C -0.4375 0.01853 -0.43368 0.02547 -0.4309 0.03334 C -0.41771 0.07107 -0.40295 0.09654 -0.37622 0.11899 C -0.37118 0.12316 -0.36858 0.12825 -0.3632 0.13172 C -0.35434 0.14353 -0.36511 0.1301 -0.35486 0.13982 C -0.34167 0.15232 -0.33195 0.16621 -0.31545 0.16992 C -0.30677 0.17802 -0.31788 0.16853 -0.30712 0.17455 C -0.30573 0.17524 -0.30486 0.17709 -0.30365 0.17779 C -0.29792 0.18126 -0.29531 0.18126 -0.28924 0.18265 C -0.28368 0.18612 -0.28004 0.18751 -0.27379 0.1889 C -0.25695 0.19654 -0.2691 0.19237 -0.23577 0.19052 C -0.22813 0.18797 -0.22101 0.18589 -0.2132 0.18427 C -0.20573 0.18103 -0.19827 0.17825 -0.19045 0.17617 C -0.18195 0.16876 -0.17188 0.16529 -0.1632 0.1588 C -0.15208 0.15047 -0.16024 0.15348 -0.15122 0.15093 C -0.14306 0.1426 -0.13368 0.13658 -0.12622 0.12709 C -0.12274 0.11783 -0.11858 0.11066 -0.11198 0.10487 C -0.11024 0.09769 -0.10677 0.09144 -0.10486 0.08404 C -0.10052 0.0683 -0.09636 0.05325 -0.09045 0.0382 C -0.08767 0.02316 -0.08351 0.00927 -0.08351 -0.00624 " pathEditMode="relative" ptsTypes="ffffffffffffffffffffffffffffff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123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 fullScrn="1"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1714488"/>
            <a:ext cx="3428981" cy="2571736"/>
          </a:xfrm>
          <a:prstGeom prst="rect">
            <a:avLst/>
          </a:prstGeom>
        </p:spPr>
      </p:pic>
      <p:pic>
        <p:nvPicPr>
          <p:cNvPr id="3" name="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 flipH="1">
            <a:off x="5143504" y="1714488"/>
            <a:ext cx="316713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5143501" y="1714488"/>
            <a:ext cx="3143274" cy="2643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1857364"/>
            <a:ext cx="3571900" cy="2678925"/>
          </a:xfrm>
          <a:prstGeom prst="rect">
            <a:avLst/>
          </a:prstGeom>
        </p:spPr>
      </p:pic>
      <p:pic>
        <p:nvPicPr>
          <p:cNvPr id="3" name="3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5072066" y="1857364"/>
            <a:ext cx="3214710" cy="267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5072066" y="1857364"/>
            <a:ext cx="3214710" cy="2643206"/>
          </a:xfrm>
          <a:prstGeom prst="rect">
            <a:avLst/>
          </a:prstGeom>
        </p:spPr>
      </p:pic>
      <p:pic>
        <p:nvPicPr>
          <p:cNvPr id="3" name="Рисунок 2" descr="c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7" y="1857364"/>
            <a:ext cx="3253666" cy="267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Экран (4:3)</PresentationFormat>
  <Paragraphs>0</Paragraphs>
  <Slides>7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2013-05-20T13:50:49Z</dcterms:created>
  <dcterms:modified xsi:type="dcterms:W3CDTF">2013-05-20T15:13:03Z</dcterms:modified>
</cp:coreProperties>
</file>