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4241AA-9916-4E34-9FDE-18222CA10696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EA28B9-609E-46EB-8982-5FFD97884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71451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ЧТОБЫ ИМЯ ГОСТЯ УЗНАТЬ,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ВАМ НАДО ПОТРУДИТЬСЯ,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ЗНАЧЕНИЯ ВЕРНЫЕ НАЙТИ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И НЕ ОШИБИТЬСЯ.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8001056" cy="356712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</a:rPr>
              <a:t>     Т</a:t>
            </a:r>
            <a:r>
              <a:rPr lang="ru-RU" sz="2800" b="1" dirty="0" smtClean="0"/>
              <a:t> </a:t>
            </a:r>
            <a:r>
              <a:rPr lang="ru-RU" sz="2800" b="1" dirty="0" smtClean="0"/>
              <a:t>36 + 7                          </a:t>
            </a:r>
            <a:r>
              <a:rPr lang="ru-RU" sz="2800" b="1" dirty="0" smtClean="0"/>
              <a:t>  </a:t>
            </a:r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r>
              <a:rPr lang="ru-RU" sz="2800" b="1" dirty="0" smtClean="0"/>
              <a:t> 27 : 3 + 9</a:t>
            </a:r>
          </a:p>
          <a:p>
            <a:pPr algn="l"/>
            <a:r>
              <a:rPr lang="ru-RU" sz="2800" b="1" dirty="0" smtClean="0">
                <a:solidFill>
                  <a:srgbClr val="C00000"/>
                </a:solidFill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</a:rPr>
              <a:t>К </a:t>
            </a:r>
            <a:r>
              <a:rPr lang="ru-RU" sz="2800" b="1" dirty="0" smtClean="0"/>
              <a:t>90 – 2          </a:t>
            </a:r>
            <a:r>
              <a:rPr lang="ru-RU" sz="2800" b="1" dirty="0" smtClean="0"/>
              <a:t>            </a:t>
            </a:r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r>
              <a:rPr lang="ru-RU" sz="2800" b="1" dirty="0" smtClean="0"/>
              <a:t>  6 • ( 32 – 29 )</a:t>
            </a:r>
          </a:p>
          <a:p>
            <a:pPr algn="l"/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 Ш</a:t>
            </a:r>
            <a:r>
              <a:rPr lang="en-US" sz="2800" b="1" dirty="0" smtClean="0"/>
              <a:t> 66 + 13              </a:t>
            </a:r>
            <a:r>
              <a:rPr lang="ru-RU" sz="2800" b="1" smtClean="0"/>
              <a:t>      </a:t>
            </a:r>
            <a:r>
              <a:rPr lang="ru-RU" sz="2800" b="1" dirty="0" smtClean="0">
                <a:solidFill>
                  <a:srgbClr val="C00000"/>
                </a:solidFill>
              </a:rPr>
              <a:t>Ё</a:t>
            </a:r>
            <a:r>
              <a:rPr lang="ru-RU" sz="2800" b="1" dirty="0" smtClean="0"/>
              <a:t> 3 • 4 + 24 : 8</a:t>
            </a:r>
          </a:p>
          <a:p>
            <a:pPr algn="l"/>
            <a:r>
              <a:rPr lang="ru-RU" sz="2800" b="1" dirty="0"/>
              <a:t> </a:t>
            </a:r>
            <a:r>
              <a:rPr lang="ru-RU" sz="2800" b="1" dirty="0" smtClean="0"/>
              <a:t>                       </a:t>
            </a:r>
            <a:r>
              <a:rPr lang="ru-RU" sz="2800" b="1" dirty="0" smtClean="0">
                <a:solidFill>
                  <a:srgbClr val="C00000"/>
                </a:solidFill>
              </a:rPr>
              <a:t>М</a:t>
            </a:r>
            <a:r>
              <a:rPr lang="ru-RU" sz="2800" b="1" dirty="0" smtClean="0"/>
              <a:t> ( 24 - 10 ) : ( 12 : 6 )</a:t>
            </a:r>
            <a:r>
              <a:rPr lang="en-US" sz="2800" b="1" dirty="0" smtClean="0"/>
              <a:t>   </a:t>
            </a:r>
            <a:endParaRPr lang="ru-RU" sz="2800" b="1" dirty="0" smtClean="0"/>
          </a:p>
          <a:p>
            <a:pPr algn="l"/>
            <a:endParaRPr lang="ru-RU" sz="2800" b="1" dirty="0"/>
          </a:p>
          <a:p>
            <a:pPr algn="l"/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9" y="5357826"/>
          <a:ext cx="7715304" cy="10715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64413"/>
                <a:gridCol w="964413"/>
                <a:gridCol w="964413"/>
                <a:gridCol w="964413"/>
                <a:gridCol w="964413"/>
                <a:gridCol w="964413"/>
                <a:gridCol w="964413"/>
                <a:gridCol w="964413"/>
              </a:tblGrid>
              <a:tr h="53578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ихаил\Desktop\3190597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00200"/>
            <a:ext cx="4357718" cy="49006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Этой чудной русской матрёшке более 100 лет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ихаил\Desktop\matreshki__narodnye_promysly__7156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95500" y="1891506"/>
            <a:ext cx="4953000" cy="37052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Первая матрёшка состояла из 8 кукол.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85728"/>
            <a:ext cx="4040188" cy="1643074"/>
          </a:xfrm>
        </p:spPr>
        <p:txBody>
          <a:bodyPr>
            <a:noAutofit/>
          </a:bodyPr>
          <a:lstStyle/>
          <a:p>
            <a:r>
              <a:rPr lang="ru-RU" sz="2800" b="0" dirty="0" smtClean="0"/>
              <a:t>Выточил их мастер </a:t>
            </a:r>
            <a:r>
              <a:rPr lang="ru-RU" dirty="0" smtClean="0"/>
              <a:t>игрушечных</a:t>
            </a:r>
            <a:r>
              <a:rPr lang="ru-RU" sz="2800" b="0" dirty="0" smtClean="0"/>
              <a:t> дел</a:t>
            </a:r>
          </a:p>
          <a:p>
            <a:r>
              <a:rPr lang="ru-RU" sz="2800" b="0" dirty="0" smtClean="0"/>
              <a:t> В. </a:t>
            </a:r>
            <a:r>
              <a:rPr lang="ru-RU" sz="2800" b="0" dirty="0" err="1" smtClean="0"/>
              <a:t>Звёздочкин</a:t>
            </a:r>
            <a:endParaRPr lang="ru-RU" sz="2800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214290"/>
            <a:ext cx="4041775" cy="1643073"/>
          </a:xfrm>
        </p:spPr>
        <p:txBody>
          <a:bodyPr>
            <a:normAutofit/>
          </a:bodyPr>
          <a:lstStyle/>
          <a:p>
            <a:r>
              <a:rPr lang="ru-RU" sz="2800" b="0" dirty="0" smtClean="0"/>
              <a:t>А расписал художник </a:t>
            </a:r>
          </a:p>
          <a:p>
            <a:r>
              <a:rPr lang="ru-RU" sz="2800" b="0" dirty="0" smtClean="0"/>
              <a:t>С. </a:t>
            </a:r>
            <a:r>
              <a:rPr lang="ru-RU" sz="2800" b="0" dirty="0" err="1" smtClean="0"/>
              <a:t>Мамотин</a:t>
            </a:r>
            <a:endParaRPr lang="ru-RU" sz="2800" b="0" dirty="0"/>
          </a:p>
        </p:txBody>
      </p:sp>
      <p:pic>
        <p:nvPicPr>
          <p:cNvPr id="3074" name="Picture 2" descr="C:\Users\Михаил\Desktop\photo257[1]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2000240"/>
            <a:ext cx="3606034" cy="4055279"/>
          </a:xfrm>
          <a:prstGeom prst="rect">
            <a:avLst/>
          </a:prstGeom>
          <a:noFill/>
        </p:spPr>
      </p:pic>
      <p:pic>
        <p:nvPicPr>
          <p:cNvPr id="3075" name="Picture 3" descr="C:\Users\Михаил\Desktop\matrjoshka2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645025" y="2068248"/>
            <a:ext cx="4041775" cy="26945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857232"/>
            <a:ext cx="4857784" cy="5429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  Русскую деревянную куклу назвали матрёшкой. Сделано это было не случайно. В дореволюционной провинции имя Матрена, Матрёша считалось одним из наиболее распространённых женских имён, в основе корня которого лежит латинское слово «</a:t>
            </a:r>
            <a:r>
              <a:rPr lang="ru-RU" dirty="0" err="1" smtClean="0">
                <a:solidFill>
                  <a:srgbClr val="00B0F0"/>
                </a:solidFill>
              </a:rPr>
              <a:t>mater</a:t>
            </a:r>
            <a:r>
              <a:rPr lang="ru-RU" dirty="0" smtClean="0">
                <a:solidFill>
                  <a:srgbClr val="00B0F0"/>
                </a:solidFill>
              </a:rPr>
              <a:t>», означающее- мать. Это имя ассоциировалось с матерью многочисленного семейства, обладавшей хорошим здоровьем и дородной фигурой.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Михаил\Desktop\38407334_mat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933450"/>
            <a:ext cx="3143272" cy="4991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ихаил\Desktop\0_4af76_d57ac7d1_XL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56726" y="1600200"/>
            <a:ext cx="5558480" cy="45259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Узнай площадь дна коробки, в которой живёт Матрёшка, если оно имеет форму квадрата со стороной 10 см?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а = 10см    </a:t>
            </a:r>
            <a:r>
              <a:rPr lang="en-US" dirty="0" smtClean="0"/>
              <a:t>S</a:t>
            </a:r>
            <a:r>
              <a:rPr lang="ru-RU" dirty="0" smtClean="0"/>
              <a:t> </a:t>
            </a:r>
            <a:r>
              <a:rPr lang="en-US" dirty="0" smtClean="0"/>
              <a:t>= </a:t>
            </a:r>
            <a:r>
              <a:rPr lang="ru-RU" dirty="0" smtClean="0"/>
              <a:t>а • </a:t>
            </a:r>
            <a:r>
              <a:rPr lang="ru-RU" dirty="0" err="1" smtClean="0"/>
              <a:t>а</a:t>
            </a:r>
            <a:r>
              <a:rPr lang="ru-RU" dirty="0" smtClean="0"/>
              <a:t>    </a:t>
            </a:r>
            <a:r>
              <a:rPr lang="en-US" dirty="0" smtClean="0"/>
              <a:t>S</a:t>
            </a:r>
            <a:r>
              <a:rPr lang="ru-RU" smtClean="0"/>
              <a:t>  = </a:t>
            </a:r>
            <a:r>
              <a:rPr lang="ru-RU" dirty="0" smtClean="0"/>
              <a:t>10 • 10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S - </a:t>
            </a:r>
            <a:r>
              <a:rPr lang="ru-RU" dirty="0" smtClean="0"/>
              <a:t>?                            </a:t>
            </a:r>
            <a:r>
              <a:rPr lang="en-US" dirty="0" smtClean="0"/>
              <a:t>S </a:t>
            </a:r>
            <a:r>
              <a:rPr lang="ru-RU" dirty="0" smtClean="0"/>
              <a:t> = 100 см</a:t>
            </a:r>
            <a:r>
              <a:rPr lang="ru-RU" baseline="30000" dirty="0" smtClean="0"/>
              <a:t>2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площадь дна коробки равна 100 см</a:t>
            </a:r>
            <a:r>
              <a:rPr lang="ru-RU" baseline="30000" dirty="0" smtClean="0"/>
              <a:t>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Проверь решение: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2214554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2214554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2643182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38576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  Идея создания разъёмной деревянной куклы была подсказана С.В. Малютину японской игрушкой, привезённой с острова Хонсю женой С. И. Мамонтова. Это была фигура добродушного лысого старика, мудреца </a:t>
            </a:r>
            <a:r>
              <a:rPr lang="ru-RU" dirty="0" err="1" smtClean="0">
                <a:solidFill>
                  <a:srgbClr val="00B0F0"/>
                </a:solidFill>
              </a:rPr>
              <a:t>Фукуруму</a:t>
            </a:r>
            <a:r>
              <a:rPr lang="ru-RU" dirty="0" smtClean="0">
                <a:solidFill>
                  <a:srgbClr val="00B0F0"/>
                </a:solidFill>
              </a:rPr>
              <a:t>, в которой находилось ещё несколько фигурок, вложенных одна в другую. Японцы, кстати, утверждают, что первым выточил подобную игрушку на острове Хонсю русский монах. </a:t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Михаил\Desktop\2f83969a315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4000504"/>
            <a:ext cx="5214954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927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ГОУ Московская </a:t>
            </a:r>
          </a:p>
          <a:p>
            <a:pPr algn="ctr">
              <a:buNone/>
            </a:pPr>
            <a:r>
              <a:rPr lang="ru-RU" sz="3200" dirty="0" smtClean="0"/>
              <a:t>международная гимназия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учитель начальных классов</a:t>
            </a:r>
          </a:p>
          <a:p>
            <a:pPr algn="ctr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Подшибякина</a:t>
            </a:r>
            <a:r>
              <a:rPr lang="ru-RU" dirty="0" smtClean="0">
                <a:solidFill>
                  <a:srgbClr val="0070C0"/>
                </a:solidFill>
              </a:rPr>
              <a:t> О. А.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ЖЕЛАЮ УСПЕХОВ</a:t>
            </a:r>
            <a:endParaRPr lang="ru-RU" sz="3200" b="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8" name="Picture 4" descr="C:\Users\Михаил\Desktop\картинки школа\a69f678e872a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1" y="285728"/>
            <a:ext cx="2508235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281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ЧТОБЫ ИМЯ ГОСТЯ УЗНАТЬ, ВАМ НАДО ПОТРУДИТЬСЯ, ЗНАЧЕНИЯ ВЕРНЫЕ НАЙТИ И НЕ ОШИБИТЬСЯ.</vt:lpstr>
      <vt:lpstr>Этой чудной русской матрёшке более 100 лет</vt:lpstr>
      <vt:lpstr>Первая матрёшка состояла из 8 кукол.</vt:lpstr>
      <vt:lpstr>Слайд 4</vt:lpstr>
      <vt:lpstr>Слайд 5</vt:lpstr>
      <vt:lpstr>Узнай площадь дна коробки, в которой живёт Матрёшка, если оно имеет форму квадрата со стороной 10 см?</vt:lpstr>
      <vt:lpstr>Проверь решение:</vt:lpstr>
      <vt:lpstr>Слайд 8</vt:lpstr>
      <vt:lpstr>ЖЕЛАЮ УСПЕХОВ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ЧТОБЫ ИМЯ ГОСТЯ УЗНАТЬ, ВАМ НАДО ПОТРУДИТЬСЯ, ЗНАЧЕНИЯ ВЕРНЫЕ НАЙТИ И НЕ ОШИБИТЬСЯ.</dc:title>
  <dc:creator>Михаил</dc:creator>
  <cp:lastModifiedBy>Михаил</cp:lastModifiedBy>
  <cp:revision>22</cp:revision>
  <dcterms:created xsi:type="dcterms:W3CDTF">2011-11-10T18:08:41Z</dcterms:created>
  <dcterms:modified xsi:type="dcterms:W3CDTF">2011-11-12T13:52:44Z</dcterms:modified>
</cp:coreProperties>
</file>