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A883810-A0FF-4134-A282-796B0C4028F9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BF598E1-2001-4A31-9CDC-A30045B018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microsoft.com/office/2007/relationships/hdphoto" Target="../media/hdphoto6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Бармак</a:t>
            </a:r>
            <a:r>
              <a:rPr lang="ru-RU" dirty="0" smtClean="0"/>
              <a:t> Светланы Юрьевны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7858" y="1916832"/>
            <a:ext cx="350929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Найди  и назови</a:t>
            </a:r>
          </a:p>
          <a:p>
            <a:pPr algn="ctr"/>
            <a:r>
              <a:rPr lang="ru-RU" sz="3200" dirty="0" smtClean="0"/>
              <a:t> на картинке </a:t>
            </a:r>
          </a:p>
          <a:p>
            <a:pPr algn="ctr"/>
            <a:r>
              <a:rPr lang="ru-RU" sz="3200" dirty="0" smtClean="0"/>
              <a:t>диких животных.</a:t>
            </a:r>
          </a:p>
          <a:p>
            <a:pPr algn="ctr"/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27971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" t="5227" r="9758" b="2761"/>
          <a:stretch/>
        </p:blipFill>
        <p:spPr>
          <a:xfrm>
            <a:off x="-170241" y="-265720"/>
            <a:ext cx="10140945" cy="738944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609612"/>
            <a:ext cx="4557451" cy="34180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67" b="100000" l="791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305" y="3650064"/>
            <a:ext cx="958962" cy="59935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5" y="3949739"/>
            <a:ext cx="683947" cy="73280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9778" l="0" r="97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949739"/>
            <a:ext cx="2100247" cy="157518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797" y="3770154"/>
            <a:ext cx="2448075" cy="183605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241" y="3949739"/>
            <a:ext cx="1224135" cy="165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1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8148E-6 C -0.07604 0.07777 -0.15122 0.15671 -0.22795 0.23333 C -0.2349 0.24027 -0.24913 0.24259 -0.25747 0.24514 C -0.26962 0.24884 -0.28212 0.25578 -0.2941 0.26088 C -0.30504 0.2706 -0.29948 0.26782 -0.31042 0.2706 C -0.32552 0.28055 -0.30695 0.26759 -0.32205 0.28055 C -0.33368 0.29051 -0.34827 0.2949 -0.36181 0.29815 C -0.36893 0.30717 -0.37986 0.30972 -0.38976 0.30995 C -0.42448 0.31111 -0.45938 0.31111 -0.4941 0.3118 C -0.50226 0.31458 -0.5191 0.31782 -0.5191 0.31782 C -0.52483 0.32014 -0.53681 0.32361 -0.53681 0.32361 " pathEditMode="relative" ptsTypes="ffffffffff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C -0.05382 -0.01274 -0.10851 -0.00926 -0.1632 -0.01181 C -0.18264 -0.01783 -0.20226 -0.02107 -0.22205 -0.02362 C -0.22848 -0.02292 -0.2349 -0.02292 -0.24115 -0.02153 C -0.24914 -0.01991 -0.25348 -0.01575 -0.26181 -0.01575 " pathEditMode="relative" ptsTypes="ffffA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1.48148E-6 C 0.00485 0.00995 0.00538 0.02014 0.00746 0.03148 C 0.01024 0.04583 0.01353 0.06065 0.0177 0.07454 C 0.01892 0.08379 0.01961 0.09051 0.0236 0.09815 C 0.02517 0.10463 0.02465 0.11157 0.02656 0.11782 C 0.02725 0.12037 0.02968 0.12153 0.0309 0.12361 C 0.03645 0.1331 0.03628 0.13935 0.04565 0.13935 " pathEditMode="relative" ptsTypes="ffffffA">
                                      <p:cBhvr>
                                        <p:cTn id="4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836712"/>
            <a:ext cx="61718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2"/>
              </a:rPr>
              <a:t>картинки (медведь, лиса, петух, заяц, корова, коза)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images.yandex.ru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34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389</TotalTime>
  <Words>29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Остин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М3-Т3</dc:title>
  <dc:creator>Светлана</dc:creator>
  <cp:lastModifiedBy>Светлана</cp:lastModifiedBy>
  <cp:revision>17</cp:revision>
  <dcterms:created xsi:type="dcterms:W3CDTF">2013-01-05T13:29:16Z</dcterms:created>
  <dcterms:modified xsi:type="dcterms:W3CDTF">2014-03-20T03:07:32Z</dcterms:modified>
</cp:coreProperties>
</file>