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1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67" autoAdjust="0"/>
    <p:restoredTop sz="94639" autoAdjust="0"/>
  </p:normalViewPr>
  <p:slideViewPr>
    <p:cSldViewPr>
      <p:cViewPr varScale="1">
        <p:scale>
          <a:sx n="103" d="100"/>
          <a:sy n="103" d="100"/>
        </p:scale>
        <p:origin x="-1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755AA-960E-495E-98AD-6F8BB5188816}" type="datetimeFigureOut">
              <a:rPr lang="ru-RU" smtClean="0"/>
              <a:pPr/>
              <a:t>08.03.2012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766B8-17ED-48CE-8CE3-32BAB83B8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766B8-17ED-48CE-8CE3-32BAB83B878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357430"/>
            <a:ext cx="77724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t-RU" sz="8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Кайсы транспорт нинди хезмәт күрсәтә</a:t>
            </a:r>
            <a:endParaRPr lang="ru-RU" sz="8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857628"/>
            <a:ext cx="6400800" cy="1752600"/>
          </a:xfrm>
        </p:spPr>
        <p:txBody>
          <a:bodyPr/>
          <a:lstStyle/>
          <a:p>
            <a:endParaRPr lang="tt-RU" dirty="0" smtClean="0"/>
          </a:p>
          <a:p>
            <a:endParaRPr lang="tt-RU" dirty="0" smtClean="0"/>
          </a:p>
          <a:p>
            <a:endParaRPr lang="tt-RU" dirty="0" smtClean="0"/>
          </a:p>
          <a:p>
            <a:endParaRPr lang="tt-RU" dirty="0" smtClean="0"/>
          </a:p>
          <a:p>
            <a:endParaRPr lang="tt-RU" dirty="0" smtClean="0"/>
          </a:p>
          <a:p>
            <a:endParaRPr lang="tt-RU" dirty="0" smtClean="0"/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 advTm="3296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35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571472" y="1500174"/>
            <a:ext cx="3357586" cy="211376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db_Civair_in_Franschoek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00694" y="1428736"/>
            <a:ext cx="3000396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1268198544_2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2910" y="4000504"/>
            <a:ext cx="3357586" cy="26003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vozdushny_shar_58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357818" y="4214818"/>
            <a:ext cx="3429024" cy="228798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1632118" y="285728"/>
            <a:ext cx="5980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t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Һава транспорты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7874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928694"/>
          </a:xfrm>
        </p:spPr>
        <p:txBody>
          <a:bodyPr/>
          <a:lstStyle/>
          <a:p>
            <a:r>
              <a:rPr lang="tt-RU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Юллар</a:t>
            </a:r>
            <a:endParaRPr lang="ru-RU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472518" cy="5126055"/>
          </a:xfrm>
        </p:spPr>
        <p:txBody>
          <a:bodyPr/>
          <a:lstStyle/>
          <a:p>
            <a:pPr algn="ctr"/>
            <a:r>
              <a:rPr lang="tt-RU" i="1" dirty="0" smtClean="0">
                <a:latin typeface="Times New Roman" pitchFamily="18" charset="0"/>
                <a:cs typeface="Times New Roman" pitchFamily="18" charset="0"/>
              </a:rPr>
              <a:t>Шәһәр һәм авыл эчендәге юллар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_1a6e5_4150ad7f_XL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29190" y="4357694"/>
            <a:ext cx="2928926" cy="2196695"/>
          </a:xfrm>
          <a:prstGeom prst="rect">
            <a:avLst/>
          </a:prstGeom>
        </p:spPr>
      </p:pic>
      <p:pic>
        <p:nvPicPr>
          <p:cNvPr id="6" name="Рисунок 5" descr="232953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86446" y="2000240"/>
            <a:ext cx="2957502" cy="2215718"/>
          </a:xfrm>
          <a:prstGeom prst="rect">
            <a:avLst/>
          </a:prstGeom>
        </p:spPr>
      </p:pic>
      <p:pic>
        <p:nvPicPr>
          <p:cNvPr id="8" name="Рисунок 7" descr="4811949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4282" y="1857364"/>
            <a:ext cx="3286148" cy="2224086"/>
          </a:xfrm>
          <a:prstGeom prst="rect">
            <a:avLst/>
          </a:prstGeom>
        </p:spPr>
      </p:pic>
      <p:pic>
        <p:nvPicPr>
          <p:cNvPr id="9" name="Рисунок 8" descr="normal_komarovo1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28662" y="4286256"/>
            <a:ext cx="2967041" cy="22266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5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tt-RU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Җәяүле юлы (тротуар)</a:t>
            </a:r>
            <a:endParaRPr lang="ru-RU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57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928794" y="4429132"/>
            <a:ext cx="3077797" cy="2328866"/>
          </a:xfrm>
        </p:spPr>
      </p:pic>
      <p:pic>
        <p:nvPicPr>
          <p:cNvPr id="5" name="Рисунок 4" descr="590334_w640_h640_landscaping00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928670"/>
            <a:ext cx="2500330" cy="3333773"/>
          </a:xfrm>
          <a:prstGeom prst="rect">
            <a:avLst/>
          </a:prstGeom>
        </p:spPr>
      </p:pic>
      <p:pic>
        <p:nvPicPr>
          <p:cNvPr id="6" name="Рисунок 5" descr="54917ab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429256" y="4000504"/>
            <a:ext cx="3393305" cy="2714644"/>
          </a:xfrm>
          <a:prstGeom prst="rect">
            <a:avLst/>
          </a:prstGeom>
        </p:spPr>
      </p:pic>
      <p:pic>
        <p:nvPicPr>
          <p:cNvPr id="7" name="Рисунок 6" descr="ob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357554" y="1000108"/>
            <a:ext cx="3810000" cy="2857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047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Шәһәр һәм авыл читеннән узган юллар</a:t>
            </a:r>
            <a:endParaRPr lang="ru-RU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719679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5500694" y="1428736"/>
            <a:ext cx="3359238" cy="2173007"/>
          </a:xfrm>
        </p:spPr>
      </p:pic>
      <p:pic>
        <p:nvPicPr>
          <p:cNvPr id="5" name="Рисунок 4" descr="imgp1687_t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7158" y="1428737"/>
            <a:ext cx="3143272" cy="2357454"/>
          </a:xfrm>
          <a:prstGeom prst="rect">
            <a:avLst/>
          </a:prstGeom>
        </p:spPr>
      </p:pic>
      <p:pic>
        <p:nvPicPr>
          <p:cNvPr id="6" name="Рисунок 5" descr="view.jpe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29190" y="4000504"/>
            <a:ext cx="3365499" cy="2524124"/>
          </a:xfrm>
          <a:prstGeom prst="rect">
            <a:avLst/>
          </a:prstGeom>
        </p:spPr>
      </p:pic>
      <p:pic>
        <p:nvPicPr>
          <p:cNvPr id="7" name="Рисунок 6" descr="V-Doroga0409!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28662" y="3929066"/>
            <a:ext cx="3214710" cy="258779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749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Трамвай юлы</a:t>
            </a:r>
            <a:endParaRPr lang="ru-RU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98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000364" y="4286256"/>
            <a:ext cx="3394726" cy="2239819"/>
          </a:xfrm>
        </p:spPr>
      </p:pic>
      <p:pic>
        <p:nvPicPr>
          <p:cNvPr id="8" name="Рисунок 7" descr="1271701479_tram0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43504" y="1285860"/>
            <a:ext cx="3429004" cy="2571753"/>
          </a:xfrm>
          <a:prstGeom prst="rect">
            <a:avLst/>
          </a:prstGeom>
        </p:spPr>
      </p:pic>
      <p:pic>
        <p:nvPicPr>
          <p:cNvPr id="9" name="Рисунок 8" descr="tramway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0034" y="1428736"/>
            <a:ext cx="3429024" cy="242889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423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Су юлы</a:t>
            </a:r>
            <a:endParaRPr lang="ru-RU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_30d8_c69da861_XL.jpe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5160416" y="1285860"/>
            <a:ext cx="3429024" cy="2571768"/>
          </a:xfrm>
        </p:spPr>
      </p:pic>
      <p:pic>
        <p:nvPicPr>
          <p:cNvPr id="5" name="Рисунок 4" descr="0_9565_4eb6b404_XL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034" y="1357298"/>
            <a:ext cx="3357554" cy="2518166"/>
          </a:xfrm>
          <a:prstGeom prst="rect">
            <a:avLst/>
          </a:prstGeom>
        </p:spPr>
      </p:pic>
      <p:pic>
        <p:nvPicPr>
          <p:cNvPr id="6" name="Рисунок 5" descr="mini-Clear_Water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786050" y="4143380"/>
            <a:ext cx="3919694" cy="25527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17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Һава юлы</a:t>
            </a:r>
            <a:endParaRPr lang="ru-RU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_13b38_dfc56ee1_XL.jpe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28596" y="1357299"/>
            <a:ext cx="3357586" cy="2518190"/>
          </a:xfrm>
        </p:spPr>
      </p:pic>
      <p:pic>
        <p:nvPicPr>
          <p:cNvPr id="5" name="Рисунок 4" descr="DSCF024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14942" y="1285860"/>
            <a:ext cx="3524243" cy="2643182"/>
          </a:xfrm>
          <a:prstGeom prst="rect">
            <a:avLst/>
          </a:prstGeom>
        </p:spPr>
      </p:pic>
      <p:pic>
        <p:nvPicPr>
          <p:cNvPr id="6" name="Рисунок 5" descr="artemp_card4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571736" y="4214818"/>
            <a:ext cx="3857652" cy="242889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983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214446"/>
          </a:xfrm>
          <a:ln>
            <a:noFill/>
          </a:ln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tt-RU" b="1" i="1" dirty="0" smtClean="0">
                <a:ln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Йөк машинасы</a:t>
            </a:r>
            <a:endParaRPr lang="ru-RU" b="1" i="1" dirty="0">
              <a:ln>
                <a:solidFill>
                  <a:srgbClr val="FF0000"/>
                </a:solidFill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moskva-inomarka_gruzovoy_avtomobil_avto_SPEKTRAL_EXPORT_horvatiya_chernogoriya_20884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71802" y="1661290"/>
            <a:ext cx="5856541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extBox 17"/>
          <p:cNvSpPr txBox="1"/>
          <p:nvPr/>
        </p:nvSpPr>
        <p:spPr>
          <a:xfrm>
            <a:off x="357158" y="2071678"/>
            <a:ext cx="228601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600" i="1" dirty="0" smtClean="0">
                <a:latin typeface="Times New Roman" pitchFamily="18" charset="0"/>
                <a:cs typeface="Times New Roman" pitchFamily="18" charset="0"/>
              </a:rPr>
              <a:t>Йөк машинасы менә бу.</a:t>
            </a:r>
          </a:p>
          <a:p>
            <a:r>
              <a:rPr lang="tt-RU" sz="1600" i="1" dirty="0" smtClean="0">
                <a:latin typeface="Times New Roman" pitchFamily="18" charset="0"/>
                <a:cs typeface="Times New Roman" pitchFamily="18" charset="0"/>
              </a:rPr>
              <a:t>Арбасына күп итеп,</a:t>
            </a:r>
          </a:p>
          <a:p>
            <a:r>
              <a:rPr lang="tt-RU" sz="1600" i="1" dirty="0" smtClean="0">
                <a:latin typeface="Times New Roman" pitchFamily="18" charset="0"/>
                <a:cs typeface="Times New Roman" pitchFamily="18" charset="0"/>
              </a:rPr>
              <a:t>Балчыгын, ташын барсын</a:t>
            </a:r>
          </a:p>
          <a:p>
            <a:r>
              <a:rPr lang="tt-RU" sz="1600" i="1" dirty="0" smtClean="0">
                <a:latin typeface="Times New Roman" pitchFamily="18" charset="0"/>
                <a:cs typeface="Times New Roman" pitchFamily="18" charset="0"/>
              </a:rPr>
              <a:t>Тутырып кирәк җиргә</a:t>
            </a:r>
          </a:p>
          <a:p>
            <a:r>
              <a:rPr lang="tt-RU" sz="1600" i="1" dirty="0" smtClean="0">
                <a:latin typeface="Times New Roman" pitchFamily="18" charset="0"/>
                <a:cs typeface="Times New Roman" pitchFamily="18" charset="0"/>
              </a:rPr>
              <a:t>Куя ул шулай илтеп.</a:t>
            </a:r>
          </a:p>
          <a:p>
            <a:r>
              <a:rPr lang="tt-RU" sz="1600" i="1" dirty="0" smtClean="0">
                <a:latin typeface="Times New Roman" pitchFamily="18" charset="0"/>
                <a:cs typeface="Times New Roman" pitchFamily="18" charset="0"/>
              </a:rPr>
              <a:t>Кабинасына утырган,</a:t>
            </a:r>
          </a:p>
          <a:p>
            <a:r>
              <a:rPr lang="tt-RU" sz="1600" i="1" dirty="0" smtClean="0">
                <a:latin typeface="Times New Roman" pitchFamily="18" charset="0"/>
                <a:cs typeface="Times New Roman" pitchFamily="18" charset="0"/>
              </a:rPr>
              <a:t>Тырыш шофер абыйлар, </a:t>
            </a:r>
          </a:p>
          <a:p>
            <a:r>
              <a:rPr lang="tt-RU" sz="1600" i="1" dirty="0" smtClean="0">
                <a:latin typeface="Times New Roman" pitchFamily="18" charset="0"/>
                <a:cs typeface="Times New Roman" pitchFamily="18" charset="0"/>
              </a:rPr>
              <a:t>Көне- төне эшләп алар</a:t>
            </a:r>
          </a:p>
          <a:p>
            <a:r>
              <a:rPr lang="tt-RU" sz="1600" i="1" dirty="0" smtClean="0">
                <a:latin typeface="Times New Roman" pitchFamily="18" charset="0"/>
                <a:cs typeface="Times New Roman" pitchFamily="18" charset="0"/>
              </a:rPr>
              <a:t>Ничек шулай армыйлар.</a:t>
            </a: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6609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928694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t-RU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Җиңел машина</a:t>
            </a:r>
            <a:endParaRPr lang="ru-RU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229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14678" y="2071678"/>
            <a:ext cx="5727466" cy="3763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57158" y="2285992"/>
            <a:ext cx="27860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Бу машинада да</a:t>
            </a:r>
          </a:p>
          <a:p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Тәгәрмәче дүрт икән,</a:t>
            </a:r>
          </a:p>
          <a:p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Йөк машинасыннан монсын </a:t>
            </a:r>
          </a:p>
          <a:p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Ничек аерыйк икән.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842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05"/>
            <a:ext cx="7772400" cy="100013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t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Экскаватор 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490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71802" y="1714488"/>
            <a:ext cx="5929354" cy="4672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42844" y="2428868"/>
            <a:ext cx="2928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Экскаватор җир казый,</a:t>
            </a:r>
          </a:p>
          <a:p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Сулар кертә, газлар суза.</a:t>
            </a:r>
          </a:p>
          <a:p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Без эшлисе күп эшләрне, </a:t>
            </a:r>
          </a:p>
          <a:p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Ул бик тиз эшләп куя.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75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000131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t-RU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Күтәртүче кран</a:t>
            </a:r>
            <a:endParaRPr lang="ru-RU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29357-2p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4876" y="1687917"/>
            <a:ext cx="3571900" cy="4909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28596" y="2357430"/>
            <a:ext cx="371477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t-RU" dirty="0" smtClean="0"/>
          </a:p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Кран белән абыйлар,</a:t>
            </a:r>
          </a:p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Зур- зур өйләр салалар.</a:t>
            </a:r>
          </a:p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Менә шулай күп-күп итеп</a:t>
            </a:r>
          </a:p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Калкып чыга калалар.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0078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1143000"/>
          </a:xfrm>
        </p:spPr>
        <p:txBody>
          <a:bodyPr/>
          <a:lstStyle/>
          <a:p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Бульдозер</a:t>
            </a:r>
            <a:endParaRPr lang="ru-RU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790284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000364" y="2071678"/>
            <a:ext cx="5976936" cy="3806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85720" y="2928934"/>
            <a:ext cx="2571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Көрәткечле зур трактор</a:t>
            </a:r>
          </a:p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Эттерә дә тигезли.</a:t>
            </a:r>
          </a:p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Таныш булыгыз балалар,</a:t>
            </a:r>
          </a:p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Минем исемем-</a:t>
            </a:r>
          </a:p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“Бул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дозер” –ди.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111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Транспорт т</a:t>
            </a:r>
            <a:r>
              <a:rPr lang="tt-RU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өрләре</a:t>
            </a:r>
            <a:endParaRPr lang="ru-RU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Автомобил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транспорты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Рисунок 48" descr="0_1d5a8_b1e4eff0_XL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84168" y="4509120"/>
            <a:ext cx="2762270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" name="Рисунок 49" descr="5041256_1280455725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1473" y="2143116"/>
            <a:ext cx="2500330" cy="18752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" name="Рисунок 50" descr="1162903090478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429256" y="2143116"/>
            <a:ext cx="3449090" cy="17054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2" name="Рисунок 51" descr="land-rover-defender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42844" y="4429132"/>
            <a:ext cx="3071834" cy="22340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3" name="Рисунок 52" descr="ufa_b_37328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915816" y="3356992"/>
            <a:ext cx="3071781" cy="2303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advTm="12781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tt-RU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Җигүле транспорт</a:t>
            </a:r>
            <a:endParaRPr lang="ru-RU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jul21_4875_big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5572132" y="4000504"/>
            <a:ext cx="3367598" cy="252569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0_817b_fe02204b_XL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2844" y="4071942"/>
            <a:ext cx="3429024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38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572132" y="1333485"/>
            <a:ext cx="3357554" cy="22383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0_5007e_3088456f_XL.jpe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85720" y="1357298"/>
            <a:ext cx="3429023" cy="2214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 descr="0_1eb0b_8398c0a4_XL.jpe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500430" y="2143116"/>
            <a:ext cx="2428874" cy="30718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custDataLst>
      <p:tags r:id="rId1"/>
    </p:custDataLst>
  </p:cSld>
  <p:clrMapOvr>
    <a:masterClrMapping/>
  </p:clrMapOvr>
  <p:transition advTm="11064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Су транспорты</a:t>
            </a:r>
            <a:endParaRPr lang="ru-RU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_4e00_b75ca76e_XL.jpe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6858016" y="1000108"/>
            <a:ext cx="1933113" cy="29289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887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14942" y="4143380"/>
            <a:ext cx="3738572" cy="24898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 descr="269795_w640_h640_dsc0251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786050" y="1428736"/>
            <a:ext cx="3429024" cy="25717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westhinder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14282" y="3000372"/>
            <a:ext cx="24384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967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5|0.9|0.8|1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1.5|1.6|1.6|1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6|1|1.2|1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9|2|1.7|1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|1.8|1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3|1.5|0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6|1.3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4|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5|5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6|4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|1.4|1.1|0.8|2.5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|1.1|1.4|1.7|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4|2.4|1.1|1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</TotalTime>
  <Words>158</Words>
  <Application>Microsoft Office PowerPoint</Application>
  <PresentationFormat>Экран (4:3)</PresentationFormat>
  <Paragraphs>51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Кайсы транспорт нинди хезмәт күрсәтә</vt:lpstr>
      <vt:lpstr>Йөк машинасы</vt:lpstr>
      <vt:lpstr>Җиңел машина</vt:lpstr>
      <vt:lpstr>Экскаватор </vt:lpstr>
      <vt:lpstr>Күтәртүче кран</vt:lpstr>
      <vt:lpstr>Бульдозер</vt:lpstr>
      <vt:lpstr>Транспорт төрләре</vt:lpstr>
      <vt:lpstr>Җигүле транспорт</vt:lpstr>
      <vt:lpstr>Су транспорты</vt:lpstr>
      <vt:lpstr>Слайд 10</vt:lpstr>
      <vt:lpstr>Юллар</vt:lpstr>
      <vt:lpstr>Җәяүле юлы (тротуар)</vt:lpstr>
      <vt:lpstr>Шәһәр һәм авыл читеннән узган юллар</vt:lpstr>
      <vt:lpstr>Трамвай юлы</vt:lpstr>
      <vt:lpstr>Су юлы</vt:lpstr>
      <vt:lpstr>Һава юлы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Кайсы транспорт нинди хезмәт күрсә</dc:title>
  <cp:lastModifiedBy>Рамиль</cp:lastModifiedBy>
  <cp:revision>65</cp:revision>
  <dcterms:modified xsi:type="dcterms:W3CDTF">2012-03-08T11:18:10Z</dcterms:modified>
</cp:coreProperties>
</file>