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5" r:id="rId6"/>
    <p:sldId id="266" r:id="rId7"/>
    <p:sldId id="267" r:id="rId8"/>
    <p:sldId id="268" r:id="rId9"/>
    <p:sldId id="261" r:id="rId10"/>
    <p:sldId id="262" r:id="rId11"/>
    <p:sldId id="263" r:id="rId12"/>
    <p:sldId id="264" r:id="rId13"/>
    <p:sldId id="271" r:id="rId14"/>
    <p:sldId id="270" r:id="rId15"/>
    <p:sldId id="272" r:id="rId16"/>
    <p:sldId id="269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AD55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 advTm="0"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1828800"/>
          </a:xfrm>
        </p:spPr>
        <p:txBody>
          <a:bodyPr/>
          <a:lstStyle/>
          <a:p>
            <a:pPr algn="ctr"/>
            <a:r>
              <a:rPr lang="tt-RU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</a:t>
            </a:r>
            <a:r>
              <a:rPr lang="tt-RU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һәрвакыт уяу </a:t>
            </a:r>
            <a:r>
              <a:rPr lang="tt-RU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булырбыз</a:t>
            </a:r>
            <a:endParaRPr lang="ru-RU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C09-3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71802" y="1928802"/>
            <a:ext cx="2928958" cy="467631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 advClick="0" advTm="7297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0034" y="785794"/>
            <a:ext cx="2643206" cy="242889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Тракторда читтә калмас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Өйрәнербез аны да.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Тракторсыз яшәп булмый,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Эш авыр бит авылда.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сканирование0043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7062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57158" y="928670"/>
            <a:ext cx="2747954" cy="217932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Зур машиналарга төяп</a:t>
            </a:r>
          </a:p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Әтиләр печән ташый,</a:t>
            </a:r>
          </a:p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 аны безнең малкайлар</a:t>
            </a:r>
          </a:p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Бик тәмле итеп ашый.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канирование0044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7063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57158" y="1500174"/>
            <a:ext cx="2928958" cy="2179320"/>
          </a:xfrm>
        </p:spPr>
        <p:txBody>
          <a:bodyPr>
            <a:normAutofit/>
          </a:bodyPr>
          <a:lstStyle/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Бик күп төрле машиналар</a:t>
            </a:r>
          </a:p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Күрдек без менә бүген.</a:t>
            </a:r>
          </a:p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Алга таба өйрәнербез,</a:t>
            </a:r>
          </a:p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Транспортның башка төрен.</a:t>
            </a:r>
            <a:endParaRPr lang="ru-RU" sz="1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канирование0045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8171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SC0471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3344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канирование004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2937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канирование004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3750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004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 advClick="0" advTm="3500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93064"/>
          </a:xfrm>
          <a:scene3d>
            <a:camera prst="perspectiveRelaxed"/>
            <a:lightRig rig="freezing" dir="t">
              <a:rot lat="0" lon="0" rev="5640000"/>
            </a:lightRig>
          </a:scene3d>
          <a:sp3d>
            <a:bevelT prst="angle"/>
          </a:sp3d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tt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</a:t>
            </a:r>
            <a:r>
              <a:rPr lang="ru-RU" sz="9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тибарыгыз өчен рәхмәт</a:t>
            </a:r>
            <a:endParaRPr lang="ru-RU" sz="9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0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28596" y="1357298"/>
            <a:ext cx="2357454" cy="2714644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- Карыйк әле сфетофорга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Ул нинди яна микән?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Кызыл янса әгәрдә,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Чыгарга ярар микән?</a:t>
            </a:r>
          </a:p>
          <a:p>
            <a:pPr>
              <a:buFontTx/>
              <a:buChar char="-"/>
            </a:pPr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Ююююк....</a:t>
            </a:r>
          </a:p>
          <a:p>
            <a:pPr>
              <a:buFontTx/>
              <a:buChar char="-"/>
            </a:pPr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Юк шул балалар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Чыгарга ярамый безгә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Сабыр итик, көтеп торыйк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Карап икенче күзгә.</a:t>
            </a:r>
          </a:p>
          <a:p>
            <a:pPr>
              <a:buFontTx/>
              <a:buChar char="-"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канирование0039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</p:cSld>
  <p:clrMapOvr>
    <a:masterClrMapping/>
  </p:clrMapOvr>
  <p:transition spd="slow" advClick="0" advTm="10921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14282" y="1214422"/>
            <a:ext cx="2714644" cy="217932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Tx/>
              <a:buChar char="-"/>
            </a:pPr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Сары янды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Нишлик соң без?</a:t>
            </a:r>
          </a:p>
          <a:p>
            <a:pPr>
              <a:buFontTx/>
              <a:buChar char="-"/>
            </a:pPr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Әзерләник әйдәгез,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Хәзер менә яшел яныр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Аннан соң без чыгарбыз.</a:t>
            </a:r>
          </a:p>
          <a:p>
            <a:pPr>
              <a:buFontTx/>
              <a:buChar char="-"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канирование0040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7328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00034" y="928670"/>
            <a:ext cx="2428892" cy="2357454"/>
          </a:xfrm>
        </p:spPr>
        <p:txBody>
          <a:bodyPr>
            <a:normAutofit/>
          </a:bodyPr>
          <a:lstStyle/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Без яраткан яшел төстә </a:t>
            </a:r>
          </a:p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Янды әнә карагыз!</a:t>
            </a:r>
          </a:p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Ипләп кенә, тыныч кына</a:t>
            </a:r>
          </a:p>
          <a:p>
            <a:r>
              <a:rPr lang="tt-RU" sz="1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Юл аркылы чыгарбыз.</a:t>
            </a:r>
            <a:endParaRPr lang="ru-RU" sz="1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сканирование0041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>
          <a:xfrm rot="420000">
            <a:off x="3485434" y="1199889"/>
            <a:ext cx="4624155" cy="3937400"/>
          </a:xfrm>
        </p:spPr>
      </p:pic>
    </p:spTree>
    <p:custDataLst>
      <p:tags r:id="rId1"/>
    </p:custDataLst>
  </p:cSld>
  <p:clrMapOvr>
    <a:masterClrMapping/>
  </p:clrMapOvr>
  <p:transition spd="slow" advClick="0" advTm="764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0034" y="1214422"/>
            <a:ext cx="2786082" cy="278608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Юл аркылы чыккан чакта </a:t>
            </a:r>
          </a:p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Нишләргә кирәк башта?</a:t>
            </a:r>
          </a:p>
          <a:p>
            <a:r>
              <a:rPr lang="tt-RU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Башта карыйк сул якка... </a:t>
            </a:r>
          </a:p>
          <a:p>
            <a:endParaRPr lang="ru-RU" sz="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Рисунок 8" descr="DSC04718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6532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57158" y="785794"/>
            <a:ext cx="2428892" cy="2500330"/>
          </a:xfrm>
        </p:spPr>
        <p:txBody>
          <a:bodyPr/>
          <a:lstStyle/>
          <a:p>
            <a:r>
              <a:rPr lang="tt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Аннан карыйк уң якка,</a:t>
            </a:r>
          </a:p>
          <a:p>
            <a:r>
              <a:rPr lang="tt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Хәзер чыксак та ярый...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DSC04719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6016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28596" y="785794"/>
            <a:ext cx="2500330" cy="250033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Ашык әйдә, чык әкрен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Сүз әйт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 сиңа беркем.</a:t>
            </a:r>
          </a:p>
          <a:p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SC04721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7079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42844" y="1785926"/>
            <a:ext cx="3214710" cy="3071834"/>
          </a:xfrm>
        </p:spPr>
        <p:txBody>
          <a:bodyPr>
            <a:normAutofit/>
          </a:bodyPr>
          <a:lstStyle/>
          <a:p>
            <a:r>
              <a:rPr lang="tt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Сфетофорны өйрәндек без,</a:t>
            </a:r>
          </a:p>
          <a:p>
            <a:r>
              <a:rPr lang="tt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Ничә төсе барлыгын.</a:t>
            </a:r>
          </a:p>
          <a:p>
            <a:r>
              <a:rPr lang="tt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Әйдәгез хәзер төзегез сез</a:t>
            </a:r>
          </a:p>
          <a:p>
            <a:r>
              <a:rPr lang="tt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Матур итеп үзегез.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Рисунок 4" descr="DSC04717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10218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85720" y="428604"/>
            <a:ext cx="2786082" cy="2714644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tt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tt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Төрле – төрле машиналар 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Өйрәнәбез без бүген,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Арбалысын, зурысын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Җитезен, җиңелләрен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Безне утыртып “детсадка”</a:t>
            </a:r>
          </a:p>
          <a:p>
            <a:r>
              <a:rPr lang="tt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Җилдәй җилдергәннәрен.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сканирование0042.jpg"/>
          <p:cNvPicPr>
            <a:picLocks noGrp="1" noChangeAspect="1"/>
          </p:cNvPicPr>
          <p:nvPr>
            <p:ph type="pic" idx="1"/>
          </p:nvPr>
        </p:nvPicPr>
        <p:blipFill>
          <a:blip r:embed="rId3" cstate="email"/>
          <a:srcRect/>
          <a:stretch>
            <a:fillRect/>
          </a:stretch>
        </p:blipFill>
        <p:spPr/>
      </p:pic>
    </p:spTree>
    <p:custDataLst>
      <p:tags r:id="rId1"/>
    </p:custDataLst>
  </p:cSld>
  <p:clrMapOvr>
    <a:masterClrMapping/>
  </p:clrMapOvr>
  <p:transition spd="slow" advClick="0" advTm="1547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|0.9|0.8|0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9|0.7|0.6|0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9|0.6|0.9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|0.6|0.9|0.6|0.6|0.7|0.6|0.6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3|0.8|0.6|0.6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8|0.7|0.7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1|0.7|0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|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|0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1.1|1.4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|2.8|2.1|2|2.1|2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203</Words>
  <Application>Microsoft Office PowerPoint</Application>
  <PresentationFormat>Экран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Без һәрвакыт уяу булырбыз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Игътибарыгыз өчен рәхмәт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Рамиль</cp:lastModifiedBy>
  <cp:revision>21</cp:revision>
  <dcterms:modified xsi:type="dcterms:W3CDTF">2012-03-08T11:23:44Z</dcterms:modified>
</cp:coreProperties>
</file>