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2-младшая группа №8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3826768" cy="4464496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600200"/>
            <a:ext cx="3960440" cy="4525963"/>
          </a:xfrm>
        </p:spPr>
      </p:pic>
    </p:spTree>
    <p:extLst>
      <p:ext uri="{BB962C8B-B14F-4D97-AF65-F5344CB8AC3E}">
        <p14:creationId xmlns:p14="http://schemas.microsoft.com/office/powerpoint/2010/main" val="28640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60"/>
    </mc:Choice>
    <mc:Fallback xmlns="">
      <p:transition advTm="54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9" y="1481138"/>
            <a:ext cx="3340221" cy="4525962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35746"/>
            <a:ext cx="4038600" cy="44167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Герб и эмблема группы</a:t>
            </a:r>
          </a:p>
        </p:txBody>
      </p:sp>
    </p:spTree>
    <p:extLst>
      <p:ext uri="{BB962C8B-B14F-4D97-AF65-F5344CB8AC3E}">
        <p14:creationId xmlns:p14="http://schemas.microsoft.com/office/powerpoint/2010/main" val="29147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9"/>
    </mc:Choice>
    <mc:Fallback xmlns="">
      <p:transition advTm="54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/>
              <a:t> наклейки на шкафчики;</a:t>
            </a:r>
          </a:p>
          <a:p>
            <a:r>
              <a:rPr lang="ru-RU" dirty="0" smtClean="0"/>
              <a:t> наклейки на кроватки и вешалки для полотенец;</a:t>
            </a:r>
          </a:p>
          <a:p>
            <a:r>
              <a:rPr lang="ru-RU" dirty="0" smtClean="0"/>
              <a:t> списки группы на шкафчики, кроватки, полотенца, расчески;</a:t>
            </a:r>
          </a:p>
          <a:p>
            <a:r>
              <a:rPr lang="ru-RU" dirty="0" smtClean="0"/>
              <a:t>выставка детских работ в космическом стиле</a:t>
            </a:r>
          </a:p>
          <a:p>
            <a:r>
              <a:rPr lang="ru-RU" dirty="0" smtClean="0"/>
              <a:t>«Космическое панно» в спальне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Оформление группы Звездочка: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35"/>
    </mc:Choice>
    <mc:Fallback xmlns="">
      <p:transition advTm="753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7" y="332656"/>
            <a:ext cx="7565925" cy="5674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48"/>
    </mc:Choice>
    <mc:Fallback xmlns="">
      <p:transition advTm="564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8" y="260648"/>
            <a:ext cx="7661936" cy="5746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960"/>
    </mc:Choice>
    <mc:Fallback xmlns="">
      <p:transition advTm="59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Работа с детьми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403860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80728"/>
            <a:ext cx="403860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98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7"/>
    </mc:Choice>
    <mc:Fallback xmlns="">
      <p:transition advTm="539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привлечение родителей к оформлению макета Солнечной системы в рекреации детского сада;</a:t>
            </a:r>
          </a:p>
          <a:p>
            <a:r>
              <a:rPr lang="ru-RU" dirty="0" smtClean="0"/>
              <a:t>- изготовление родителями совместно с детьми поделок на космическую тему для музейного стенда группы.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родителями: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2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60"/>
    </mc:Choice>
    <mc:Fallback xmlns="">
      <p:transition advTm="766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32656"/>
            <a:ext cx="8136904" cy="5793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38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03"/>
    </mc:Choice>
    <mc:Fallback xmlns="">
      <p:transition advTm="580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2-младшая группа №8</vt:lpstr>
      <vt:lpstr>Герб и эмблема группы</vt:lpstr>
      <vt:lpstr>Оформление группы Звездочка:</vt:lpstr>
      <vt:lpstr>Презентация PowerPoint</vt:lpstr>
      <vt:lpstr>Презентация PowerPoint</vt:lpstr>
      <vt:lpstr>Работа с детьми</vt:lpstr>
      <vt:lpstr>Работа с родителями: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2-младшая группа №8</dc:title>
  <dc:creator>Мама</dc:creator>
  <cp:lastModifiedBy>Мама</cp:lastModifiedBy>
  <cp:revision>18</cp:revision>
  <dcterms:created xsi:type="dcterms:W3CDTF">2014-03-18T18:42:22Z</dcterms:created>
  <dcterms:modified xsi:type="dcterms:W3CDTF">2014-03-18T19:31:51Z</dcterms:modified>
</cp:coreProperties>
</file>