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C0DC-6C9D-40AE-9963-A87D4BAE8746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59E1-8BF0-4407-B2DF-9287B1D14F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анда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286124"/>
            <a:ext cx="3571880" cy="2857504"/>
          </a:xfrm>
          <a:prstGeom prst="rect">
            <a:avLst/>
          </a:prstGeom>
        </p:spPr>
      </p:pic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5638800" y="5334000"/>
            <a:ext cx="3505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000066"/>
                </a:solidFill>
              </a:rPr>
              <a:t>Козликина О.С.</a:t>
            </a:r>
          </a:p>
          <a:p>
            <a:pPr>
              <a:spcBef>
                <a:spcPct val="50000"/>
              </a:spcBef>
            </a:pPr>
            <a:r>
              <a:rPr lang="ru-RU" sz="2000" dirty="0" smtClean="0">
                <a:solidFill>
                  <a:srgbClr val="000066"/>
                </a:solidFill>
              </a:rPr>
              <a:t>ГБС(К)ОУ школа-интернат </a:t>
            </a:r>
          </a:p>
          <a:p>
            <a:pPr>
              <a:spcBef>
                <a:spcPct val="50000"/>
              </a:spcBef>
            </a:pPr>
            <a:r>
              <a:rPr lang="ru-RU" sz="2000" dirty="0" err="1" smtClean="0">
                <a:solidFill>
                  <a:srgbClr val="000066"/>
                </a:solidFill>
              </a:rPr>
              <a:t>ст-цы</a:t>
            </a:r>
            <a:r>
              <a:rPr lang="ru-RU" sz="2000" dirty="0" smtClean="0">
                <a:solidFill>
                  <a:srgbClr val="000066"/>
                </a:solidFill>
              </a:rPr>
              <a:t> Родниковской</a:t>
            </a:r>
            <a:endParaRPr lang="ru-RU" sz="2000" dirty="0">
              <a:solidFill>
                <a:srgbClr val="000066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571604" y="1071546"/>
            <a:ext cx="5715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chemeClr val="folHlink"/>
                </a:solidFill>
              </a:rPr>
              <a:t>Прямая линия</a:t>
            </a:r>
          </a:p>
          <a:p>
            <a:pPr algn="ctr">
              <a:spcBef>
                <a:spcPct val="50000"/>
              </a:spcBef>
            </a:pPr>
            <a:r>
              <a:rPr lang="ru-RU" sz="4800" b="1" dirty="0">
                <a:solidFill>
                  <a:schemeClr val="folHlink"/>
                </a:solidFill>
              </a:rPr>
              <a:t>Кривая линия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ран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1133208" cy="1785950"/>
          </a:xfrm>
          <a:prstGeom prst="rect">
            <a:avLst/>
          </a:prstGeom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457200"/>
            <a:ext cx="58039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solidFill>
                  <a:srgbClr val="000066"/>
                </a:solidFill>
              </a:rPr>
              <a:t>Мы узнали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folHlink"/>
                </a:solidFill>
              </a:rPr>
              <a:t>Линии бывают прямые и кривые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90718"/>
                </a:solidFill>
              </a:rPr>
              <a:t>Через одну точку можно провести много прямых и кривых линий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chemeClr val="hlink"/>
                </a:solidFill>
              </a:rPr>
              <a:t>Через две точки можно провести только одну прямую линию, но много кривых линий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000066"/>
                </a:solidFill>
              </a:rPr>
              <a:t>Кривые линии бывают замкнутые и незамкнутые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6642100" cy="13716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rgbClr val="000066"/>
                </a:solidFill>
              </a:rPr>
              <a:t>На какие две группы можно разделить эти линии?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066800" y="4267200"/>
            <a:ext cx="1905000" cy="1524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191000" y="4038600"/>
            <a:ext cx="457200" cy="19812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60198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H="1">
            <a:off x="6019800" y="2743200"/>
            <a:ext cx="990600" cy="14478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7" name="Freeform 9"/>
          <p:cNvSpPr>
            <a:spLocks/>
          </p:cNvSpPr>
          <p:nvPr/>
        </p:nvSpPr>
        <p:spPr bwMode="auto">
          <a:xfrm>
            <a:off x="1371600" y="2819400"/>
            <a:ext cx="2209800" cy="812800"/>
          </a:xfrm>
          <a:custGeom>
            <a:avLst/>
            <a:gdLst>
              <a:gd name="T0" fmla="*/ 0 w 1392"/>
              <a:gd name="T1" fmla="*/ 381000 h 512"/>
              <a:gd name="T2" fmla="*/ 1066800 w 1392"/>
              <a:gd name="T3" fmla="*/ 762000 h 512"/>
              <a:gd name="T4" fmla="*/ 1447800 w 1392"/>
              <a:gd name="T5" fmla="*/ 76200 h 512"/>
              <a:gd name="T6" fmla="*/ 2057400 w 1392"/>
              <a:gd name="T7" fmla="*/ 304800 h 512"/>
              <a:gd name="T8" fmla="*/ 2209800 w 1392"/>
              <a:gd name="T9" fmla="*/ 38100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2" h="512">
                <a:moveTo>
                  <a:pt x="0" y="240"/>
                </a:moveTo>
                <a:cubicBezTo>
                  <a:pt x="260" y="376"/>
                  <a:pt x="520" y="512"/>
                  <a:pt x="672" y="480"/>
                </a:cubicBezTo>
                <a:cubicBezTo>
                  <a:pt x="824" y="448"/>
                  <a:pt x="808" y="96"/>
                  <a:pt x="912" y="48"/>
                </a:cubicBezTo>
                <a:cubicBezTo>
                  <a:pt x="1016" y="0"/>
                  <a:pt x="1216" y="160"/>
                  <a:pt x="1296" y="192"/>
                </a:cubicBezTo>
                <a:cubicBezTo>
                  <a:pt x="1376" y="224"/>
                  <a:pt x="1376" y="232"/>
                  <a:pt x="1392" y="24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8" name="Freeform 10"/>
          <p:cNvSpPr>
            <a:spLocks/>
          </p:cNvSpPr>
          <p:nvPr/>
        </p:nvSpPr>
        <p:spPr bwMode="auto">
          <a:xfrm>
            <a:off x="4343400" y="2133600"/>
            <a:ext cx="1651000" cy="1816100"/>
          </a:xfrm>
          <a:custGeom>
            <a:avLst/>
            <a:gdLst>
              <a:gd name="T0" fmla="*/ 0 w 1040"/>
              <a:gd name="T1" fmla="*/ 1028700 h 1144"/>
              <a:gd name="T2" fmla="*/ 838200 w 1040"/>
              <a:gd name="T3" fmla="*/ 114300 h 1144"/>
              <a:gd name="T4" fmla="*/ 685800 w 1040"/>
              <a:gd name="T5" fmla="*/ 1714500 h 1144"/>
              <a:gd name="T6" fmla="*/ 1524000 w 1040"/>
              <a:gd name="T7" fmla="*/ 723900 h 1144"/>
              <a:gd name="T8" fmla="*/ 1447800 w 1040"/>
              <a:gd name="T9" fmla="*/ 72390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0" h="1144">
                <a:moveTo>
                  <a:pt x="0" y="648"/>
                </a:moveTo>
                <a:cubicBezTo>
                  <a:pt x="228" y="324"/>
                  <a:pt x="456" y="0"/>
                  <a:pt x="528" y="72"/>
                </a:cubicBezTo>
                <a:cubicBezTo>
                  <a:pt x="600" y="144"/>
                  <a:pt x="360" y="1016"/>
                  <a:pt x="432" y="1080"/>
                </a:cubicBezTo>
                <a:cubicBezTo>
                  <a:pt x="504" y="1144"/>
                  <a:pt x="880" y="560"/>
                  <a:pt x="960" y="456"/>
                </a:cubicBezTo>
                <a:cubicBezTo>
                  <a:pt x="1040" y="352"/>
                  <a:pt x="976" y="404"/>
                  <a:pt x="912" y="456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9" name="Freeform 11"/>
          <p:cNvSpPr>
            <a:spLocks/>
          </p:cNvSpPr>
          <p:nvPr/>
        </p:nvSpPr>
        <p:spPr bwMode="auto">
          <a:xfrm>
            <a:off x="6324600" y="3657600"/>
            <a:ext cx="1663700" cy="2006600"/>
          </a:xfrm>
          <a:custGeom>
            <a:avLst/>
            <a:gdLst>
              <a:gd name="T0" fmla="*/ 0 w 1048"/>
              <a:gd name="T1" fmla="*/ 1181100 h 1264"/>
              <a:gd name="T2" fmla="*/ 152400 w 1048"/>
              <a:gd name="T3" fmla="*/ 1562100 h 1264"/>
              <a:gd name="T4" fmla="*/ 685800 w 1048"/>
              <a:gd name="T5" fmla="*/ 1790700 h 1264"/>
              <a:gd name="T6" fmla="*/ 1524000 w 1048"/>
              <a:gd name="T7" fmla="*/ 266700 h 1264"/>
              <a:gd name="T8" fmla="*/ 1524000 w 1048"/>
              <a:gd name="T9" fmla="*/ 190500 h 1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8" h="1264">
                <a:moveTo>
                  <a:pt x="0" y="744"/>
                </a:moveTo>
                <a:cubicBezTo>
                  <a:pt x="12" y="832"/>
                  <a:pt x="24" y="920"/>
                  <a:pt x="96" y="984"/>
                </a:cubicBezTo>
                <a:cubicBezTo>
                  <a:pt x="168" y="1048"/>
                  <a:pt x="288" y="1264"/>
                  <a:pt x="432" y="1128"/>
                </a:cubicBezTo>
                <a:cubicBezTo>
                  <a:pt x="576" y="992"/>
                  <a:pt x="872" y="336"/>
                  <a:pt x="960" y="168"/>
                </a:cubicBezTo>
                <a:cubicBezTo>
                  <a:pt x="1048" y="0"/>
                  <a:pt x="1004" y="60"/>
                  <a:pt x="960" y="12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 animBg="1"/>
      <p:bldP spid="27653" grpId="0" animBg="1"/>
      <p:bldP spid="27655" grpId="0" animBg="1"/>
      <p:bldP spid="27655" grpId="1" animBg="1"/>
      <p:bldP spid="27657" grpId="0" animBg="1"/>
      <p:bldP spid="27658" grpId="0" animBg="1"/>
      <p:bldP spid="276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54229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smtClean="0">
                <a:solidFill>
                  <a:schemeClr val="tx2"/>
                </a:solidFill>
              </a:rPr>
              <a:t>Проверь себя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990600" y="1752600"/>
            <a:ext cx="1905000" cy="1524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676400" y="2362200"/>
            <a:ext cx="457200" cy="19812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60198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743200" y="1981200"/>
            <a:ext cx="990600" cy="14478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9" name="Freeform 7"/>
          <p:cNvSpPr>
            <a:spLocks/>
          </p:cNvSpPr>
          <p:nvPr/>
        </p:nvSpPr>
        <p:spPr bwMode="auto">
          <a:xfrm>
            <a:off x="5867400" y="1524000"/>
            <a:ext cx="2209800" cy="812800"/>
          </a:xfrm>
          <a:custGeom>
            <a:avLst/>
            <a:gdLst>
              <a:gd name="T0" fmla="*/ 0 w 1392"/>
              <a:gd name="T1" fmla="*/ 381000 h 512"/>
              <a:gd name="T2" fmla="*/ 1066800 w 1392"/>
              <a:gd name="T3" fmla="*/ 762000 h 512"/>
              <a:gd name="T4" fmla="*/ 1447800 w 1392"/>
              <a:gd name="T5" fmla="*/ 76200 h 512"/>
              <a:gd name="T6" fmla="*/ 2057400 w 1392"/>
              <a:gd name="T7" fmla="*/ 304800 h 512"/>
              <a:gd name="T8" fmla="*/ 2209800 w 1392"/>
              <a:gd name="T9" fmla="*/ 381000 h 5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92" h="512">
                <a:moveTo>
                  <a:pt x="0" y="240"/>
                </a:moveTo>
                <a:cubicBezTo>
                  <a:pt x="260" y="376"/>
                  <a:pt x="520" y="512"/>
                  <a:pt x="672" y="480"/>
                </a:cubicBezTo>
                <a:cubicBezTo>
                  <a:pt x="824" y="448"/>
                  <a:pt x="808" y="96"/>
                  <a:pt x="912" y="48"/>
                </a:cubicBezTo>
                <a:cubicBezTo>
                  <a:pt x="1016" y="0"/>
                  <a:pt x="1216" y="160"/>
                  <a:pt x="1296" y="192"/>
                </a:cubicBezTo>
                <a:cubicBezTo>
                  <a:pt x="1376" y="224"/>
                  <a:pt x="1376" y="232"/>
                  <a:pt x="1392" y="24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0" name="Freeform 8"/>
          <p:cNvSpPr>
            <a:spLocks/>
          </p:cNvSpPr>
          <p:nvPr/>
        </p:nvSpPr>
        <p:spPr bwMode="auto">
          <a:xfrm>
            <a:off x="5181600" y="2362200"/>
            <a:ext cx="1651000" cy="1816100"/>
          </a:xfrm>
          <a:custGeom>
            <a:avLst/>
            <a:gdLst>
              <a:gd name="T0" fmla="*/ 0 w 1040"/>
              <a:gd name="T1" fmla="*/ 1028700 h 1144"/>
              <a:gd name="T2" fmla="*/ 838200 w 1040"/>
              <a:gd name="T3" fmla="*/ 114300 h 1144"/>
              <a:gd name="T4" fmla="*/ 685800 w 1040"/>
              <a:gd name="T5" fmla="*/ 1714500 h 1144"/>
              <a:gd name="T6" fmla="*/ 1524000 w 1040"/>
              <a:gd name="T7" fmla="*/ 723900 h 1144"/>
              <a:gd name="T8" fmla="*/ 1447800 w 1040"/>
              <a:gd name="T9" fmla="*/ 723900 h 1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0" h="1144">
                <a:moveTo>
                  <a:pt x="0" y="648"/>
                </a:moveTo>
                <a:cubicBezTo>
                  <a:pt x="228" y="324"/>
                  <a:pt x="456" y="0"/>
                  <a:pt x="528" y="72"/>
                </a:cubicBezTo>
                <a:cubicBezTo>
                  <a:pt x="600" y="144"/>
                  <a:pt x="360" y="1016"/>
                  <a:pt x="432" y="1080"/>
                </a:cubicBezTo>
                <a:cubicBezTo>
                  <a:pt x="504" y="1144"/>
                  <a:pt x="880" y="560"/>
                  <a:pt x="960" y="456"/>
                </a:cubicBezTo>
                <a:cubicBezTo>
                  <a:pt x="1040" y="352"/>
                  <a:pt x="976" y="404"/>
                  <a:pt x="912" y="456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1" name="Freeform 9"/>
          <p:cNvSpPr>
            <a:spLocks/>
          </p:cNvSpPr>
          <p:nvPr/>
        </p:nvSpPr>
        <p:spPr bwMode="auto">
          <a:xfrm>
            <a:off x="6934200" y="2514600"/>
            <a:ext cx="1663700" cy="2006600"/>
          </a:xfrm>
          <a:custGeom>
            <a:avLst/>
            <a:gdLst>
              <a:gd name="T0" fmla="*/ 0 w 1048"/>
              <a:gd name="T1" fmla="*/ 1181100 h 1264"/>
              <a:gd name="T2" fmla="*/ 152400 w 1048"/>
              <a:gd name="T3" fmla="*/ 1562100 h 1264"/>
              <a:gd name="T4" fmla="*/ 685800 w 1048"/>
              <a:gd name="T5" fmla="*/ 1790700 h 1264"/>
              <a:gd name="T6" fmla="*/ 1524000 w 1048"/>
              <a:gd name="T7" fmla="*/ 266700 h 1264"/>
              <a:gd name="T8" fmla="*/ 1524000 w 1048"/>
              <a:gd name="T9" fmla="*/ 190500 h 12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8" h="1264">
                <a:moveTo>
                  <a:pt x="0" y="744"/>
                </a:moveTo>
                <a:cubicBezTo>
                  <a:pt x="12" y="832"/>
                  <a:pt x="24" y="920"/>
                  <a:pt x="96" y="984"/>
                </a:cubicBezTo>
                <a:cubicBezTo>
                  <a:pt x="168" y="1048"/>
                  <a:pt x="288" y="1264"/>
                  <a:pt x="432" y="1128"/>
                </a:cubicBezTo>
                <a:cubicBezTo>
                  <a:pt x="576" y="992"/>
                  <a:pt x="872" y="336"/>
                  <a:pt x="960" y="168"/>
                </a:cubicBezTo>
                <a:cubicBezTo>
                  <a:pt x="1048" y="0"/>
                  <a:pt x="1004" y="60"/>
                  <a:pt x="960" y="12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495800" y="1447800"/>
            <a:ext cx="76200" cy="45720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62000" y="449580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0066"/>
                </a:solidFill>
              </a:rPr>
              <a:t>Прямые линии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5181600" y="5029200"/>
            <a:ext cx="320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0066"/>
                </a:solidFill>
              </a:rPr>
              <a:t>Кривые линии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animBg="1"/>
      <p:bldP spid="38916" grpId="0" animBg="1"/>
      <p:bldP spid="38918" grpId="0" animBg="1"/>
      <p:bldP spid="38919" grpId="0" animBg="1"/>
      <p:bldP spid="38920" grpId="0" animBg="1"/>
      <p:bldP spid="38921" grpId="0" animBg="1"/>
      <p:bldP spid="38923" grpId="0"/>
      <p:bldP spid="389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аран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14290"/>
            <a:ext cx="1495834" cy="2357454"/>
          </a:xfrm>
          <a:prstGeom prst="rect">
            <a:avLst/>
          </a:prstGeom>
        </p:spPr>
      </p:pic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857356" y="500042"/>
            <a:ext cx="6950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000066"/>
                </a:solidFill>
              </a:rPr>
              <a:t>Сколько прямых линий можно провести через одну точку?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524000" y="32004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19200" y="3429000"/>
            <a:ext cx="685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hlink"/>
                </a:solidFill>
              </a:rPr>
              <a:t>Сколько прямых линий можно провести через две точки?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1148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1054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39624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1" grpId="0"/>
      <p:bldP spid="28682" grpId="0" animBg="1"/>
      <p:bldP spid="28684" grpId="0" animBg="1"/>
      <p:bldP spid="286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5803900" cy="6858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2"/>
                </a:solidFill>
              </a:rPr>
              <a:t>Проверь себя</a:t>
            </a:r>
          </a:p>
        </p:txBody>
      </p:sp>
      <p:sp>
        <p:nvSpPr>
          <p:cNvPr id="39940" name="Rectangle 4"/>
          <p:cNvSpPr>
            <a:spLocks noChangeArrowheads="1"/>
          </p:cNvSpPr>
          <p:nvPr>
            <p:ph type="body" idx="1"/>
          </p:nvPr>
        </p:nvSpPr>
        <p:spPr>
          <a:xfrm>
            <a:off x="2667000" y="2971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rgbClr val="000066"/>
            </a:solidFill>
            <a:round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143000" y="1600200"/>
            <a:ext cx="2819400" cy="25146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1447800" y="2438400"/>
            <a:ext cx="2286000" cy="1447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438400" y="1524000"/>
            <a:ext cx="533400" cy="3733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914400" y="3048000"/>
            <a:ext cx="3200400" cy="76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556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5532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4876800" y="2362200"/>
            <a:ext cx="2514600" cy="2590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1828800" y="52578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много</a:t>
            </a:r>
            <a:r>
              <a:rPr lang="ru-RU" sz="2800"/>
              <a:t> </a:t>
            </a:r>
            <a:r>
              <a:rPr lang="ru-RU" sz="2800">
                <a:solidFill>
                  <a:schemeClr val="folHlink"/>
                </a:solidFill>
              </a:rPr>
              <a:t>линий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019800" y="5029200"/>
            <a:ext cx="1905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одна линия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build="p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8" grpId="0" animBg="1"/>
      <p:bldP spid="39949" grpId="0"/>
      <p:bldP spid="399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000232" y="500042"/>
            <a:ext cx="69500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dirty="0">
                <a:solidFill>
                  <a:srgbClr val="000066"/>
                </a:solidFill>
              </a:rPr>
              <a:t>Сколько кривых линий можно провести через одну точку?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0" y="32004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9200" y="3429000"/>
            <a:ext cx="6858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chemeClr val="hlink"/>
                </a:solidFill>
              </a:rPr>
              <a:t>Сколько кривых линий можно провести через две точки?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1148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1054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9624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pic>
        <p:nvPicPr>
          <p:cNvPr id="8" name="Рисунок 7" descr="каран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495834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 animBg="1"/>
      <p:bldP spid="40966" grpId="0" animBg="1"/>
      <p:bldP spid="409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09600"/>
            <a:ext cx="5803900" cy="6858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tx2"/>
                </a:solidFill>
              </a:rPr>
              <a:t>Проверь себя</a:t>
            </a:r>
          </a:p>
        </p:txBody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>
          <a:xfrm>
            <a:off x="2667000" y="2971800"/>
            <a:ext cx="228600" cy="228600"/>
          </a:xfrm>
          <a:prstGeom prst="ellipse">
            <a:avLst/>
          </a:prstGeom>
          <a:solidFill>
            <a:schemeClr val="accent1"/>
          </a:solidFill>
          <a:ln>
            <a:solidFill>
              <a:srgbClr val="000066"/>
            </a:solidFill>
            <a:round/>
          </a:ln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556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6553200" y="2971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folHlink"/>
              </a:solidFill>
            </a:endParaRPr>
          </a:p>
        </p:txBody>
      </p:sp>
      <p:sp>
        <p:nvSpPr>
          <p:cNvPr id="41995" name="Freeform 11"/>
          <p:cNvSpPr>
            <a:spLocks/>
          </p:cNvSpPr>
          <p:nvPr/>
        </p:nvSpPr>
        <p:spPr bwMode="auto">
          <a:xfrm>
            <a:off x="1231900" y="1676400"/>
            <a:ext cx="2654300" cy="2438400"/>
          </a:xfrm>
          <a:custGeom>
            <a:avLst/>
            <a:gdLst>
              <a:gd name="T0" fmla="*/ 63500 w 1672"/>
              <a:gd name="T1" fmla="*/ 2438400 h 1536"/>
              <a:gd name="T2" fmla="*/ 292100 w 1672"/>
              <a:gd name="T3" fmla="*/ 1828800 h 1536"/>
              <a:gd name="T4" fmla="*/ 1816100 w 1672"/>
              <a:gd name="T5" fmla="*/ 1219200 h 1536"/>
              <a:gd name="T6" fmla="*/ 2654300 w 1672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72" h="1536">
                <a:moveTo>
                  <a:pt x="40" y="1536"/>
                </a:moveTo>
                <a:cubicBezTo>
                  <a:pt x="20" y="1408"/>
                  <a:pt x="0" y="1280"/>
                  <a:pt x="184" y="1152"/>
                </a:cubicBezTo>
                <a:cubicBezTo>
                  <a:pt x="368" y="1024"/>
                  <a:pt x="896" y="960"/>
                  <a:pt x="1144" y="768"/>
                </a:cubicBezTo>
                <a:cubicBezTo>
                  <a:pt x="1392" y="576"/>
                  <a:pt x="1532" y="288"/>
                  <a:pt x="1672" y="0"/>
                </a:cubicBezTo>
              </a:path>
            </a:pathLst>
          </a:custGeom>
          <a:noFill/>
          <a:ln w="28575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6" name="Freeform 12"/>
          <p:cNvSpPr>
            <a:spLocks/>
          </p:cNvSpPr>
          <p:nvPr/>
        </p:nvSpPr>
        <p:spPr bwMode="auto">
          <a:xfrm>
            <a:off x="762000" y="1981200"/>
            <a:ext cx="3556000" cy="1625600"/>
          </a:xfrm>
          <a:custGeom>
            <a:avLst/>
            <a:gdLst>
              <a:gd name="T0" fmla="*/ 177800 w 2240"/>
              <a:gd name="T1" fmla="*/ 355600 h 1024"/>
              <a:gd name="T2" fmla="*/ 482600 w 2240"/>
              <a:gd name="T3" fmla="*/ 203200 h 1024"/>
              <a:gd name="T4" fmla="*/ 3073400 w 2240"/>
              <a:gd name="T5" fmla="*/ 1574800 h 1024"/>
              <a:gd name="T6" fmla="*/ 3378200 w 2240"/>
              <a:gd name="T7" fmla="*/ 508000 h 1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40" h="1024">
                <a:moveTo>
                  <a:pt x="112" y="224"/>
                </a:moveTo>
                <a:cubicBezTo>
                  <a:pt x="56" y="112"/>
                  <a:pt x="0" y="0"/>
                  <a:pt x="304" y="128"/>
                </a:cubicBezTo>
                <a:cubicBezTo>
                  <a:pt x="608" y="256"/>
                  <a:pt x="1632" y="960"/>
                  <a:pt x="1936" y="992"/>
                </a:cubicBezTo>
                <a:cubicBezTo>
                  <a:pt x="2240" y="1024"/>
                  <a:pt x="2184" y="672"/>
                  <a:pt x="2128" y="32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999" name="Freeform 15"/>
          <p:cNvSpPr>
            <a:spLocks/>
          </p:cNvSpPr>
          <p:nvPr/>
        </p:nvSpPr>
        <p:spPr bwMode="auto">
          <a:xfrm>
            <a:off x="2717800" y="1358900"/>
            <a:ext cx="939800" cy="3911600"/>
          </a:xfrm>
          <a:custGeom>
            <a:avLst/>
            <a:gdLst>
              <a:gd name="T0" fmla="*/ 939800 w 592"/>
              <a:gd name="T1" fmla="*/ 165100 h 2464"/>
              <a:gd name="T2" fmla="*/ 330200 w 592"/>
              <a:gd name="T3" fmla="*/ 317500 h 2464"/>
              <a:gd name="T4" fmla="*/ 25400 w 592"/>
              <a:gd name="T5" fmla="*/ 2070100 h 2464"/>
              <a:gd name="T6" fmla="*/ 177800 w 592"/>
              <a:gd name="T7" fmla="*/ 3746500 h 2464"/>
              <a:gd name="T8" fmla="*/ 863600 w 592"/>
              <a:gd name="T9" fmla="*/ 3060700 h 2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2" h="2464">
                <a:moveTo>
                  <a:pt x="592" y="104"/>
                </a:moveTo>
                <a:cubicBezTo>
                  <a:pt x="448" y="52"/>
                  <a:pt x="304" y="0"/>
                  <a:pt x="208" y="200"/>
                </a:cubicBezTo>
                <a:cubicBezTo>
                  <a:pt x="112" y="400"/>
                  <a:pt x="32" y="944"/>
                  <a:pt x="16" y="1304"/>
                </a:cubicBezTo>
                <a:cubicBezTo>
                  <a:pt x="0" y="1664"/>
                  <a:pt x="24" y="2256"/>
                  <a:pt x="112" y="2360"/>
                </a:cubicBezTo>
                <a:cubicBezTo>
                  <a:pt x="200" y="2464"/>
                  <a:pt x="372" y="2196"/>
                  <a:pt x="544" y="1928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1828800" y="52578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много</a:t>
            </a:r>
            <a:r>
              <a:rPr lang="ru-RU" sz="2800"/>
              <a:t> </a:t>
            </a:r>
            <a:r>
              <a:rPr lang="ru-RU" sz="2800">
                <a:solidFill>
                  <a:schemeClr val="folHlink"/>
                </a:solidFill>
              </a:rPr>
              <a:t>линий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6019800" y="5181600"/>
            <a:ext cx="1600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folHlink"/>
                </a:solidFill>
              </a:rPr>
              <a:t>много</a:t>
            </a:r>
            <a:r>
              <a:rPr lang="ru-RU" sz="2800"/>
              <a:t> </a:t>
            </a:r>
            <a:r>
              <a:rPr lang="ru-RU" sz="2800">
                <a:solidFill>
                  <a:schemeClr val="folHlink"/>
                </a:solidFill>
              </a:rPr>
              <a:t>линий</a:t>
            </a:r>
          </a:p>
        </p:txBody>
      </p:sp>
      <p:sp>
        <p:nvSpPr>
          <p:cNvPr id="42003" name="Freeform 19"/>
          <p:cNvSpPr>
            <a:spLocks/>
          </p:cNvSpPr>
          <p:nvPr/>
        </p:nvSpPr>
        <p:spPr bwMode="auto">
          <a:xfrm rot="2735285">
            <a:off x="6286500" y="1638300"/>
            <a:ext cx="939800" cy="3911600"/>
          </a:xfrm>
          <a:custGeom>
            <a:avLst/>
            <a:gdLst>
              <a:gd name="T0" fmla="*/ 939800 w 592"/>
              <a:gd name="T1" fmla="*/ 165100 h 2464"/>
              <a:gd name="T2" fmla="*/ 330200 w 592"/>
              <a:gd name="T3" fmla="*/ 317500 h 2464"/>
              <a:gd name="T4" fmla="*/ 25400 w 592"/>
              <a:gd name="T5" fmla="*/ 2070100 h 2464"/>
              <a:gd name="T6" fmla="*/ 177800 w 592"/>
              <a:gd name="T7" fmla="*/ 3746500 h 2464"/>
              <a:gd name="T8" fmla="*/ 863600 w 592"/>
              <a:gd name="T9" fmla="*/ 3060700 h 2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92" h="2464">
                <a:moveTo>
                  <a:pt x="592" y="104"/>
                </a:moveTo>
                <a:cubicBezTo>
                  <a:pt x="448" y="52"/>
                  <a:pt x="304" y="0"/>
                  <a:pt x="208" y="200"/>
                </a:cubicBezTo>
                <a:cubicBezTo>
                  <a:pt x="112" y="400"/>
                  <a:pt x="32" y="944"/>
                  <a:pt x="16" y="1304"/>
                </a:cubicBezTo>
                <a:cubicBezTo>
                  <a:pt x="0" y="1664"/>
                  <a:pt x="24" y="2256"/>
                  <a:pt x="112" y="2360"/>
                </a:cubicBezTo>
                <a:cubicBezTo>
                  <a:pt x="200" y="2464"/>
                  <a:pt x="372" y="2196"/>
                  <a:pt x="544" y="1928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 rot="6586920">
            <a:off x="4445000" y="2870200"/>
            <a:ext cx="3556000" cy="1625600"/>
          </a:xfrm>
          <a:custGeom>
            <a:avLst/>
            <a:gdLst>
              <a:gd name="T0" fmla="*/ 177800 w 2240"/>
              <a:gd name="T1" fmla="*/ 355600 h 1024"/>
              <a:gd name="T2" fmla="*/ 482600 w 2240"/>
              <a:gd name="T3" fmla="*/ 203200 h 1024"/>
              <a:gd name="T4" fmla="*/ 3073400 w 2240"/>
              <a:gd name="T5" fmla="*/ 1574800 h 1024"/>
              <a:gd name="T6" fmla="*/ 3378200 w 2240"/>
              <a:gd name="T7" fmla="*/ 508000 h 10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40" h="1024">
                <a:moveTo>
                  <a:pt x="112" y="224"/>
                </a:moveTo>
                <a:cubicBezTo>
                  <a:pt x="56" y="112"/>
                  <a:pt x="0" y="0"/>
                  <a:pt x="304" y="128"/>
                </a:cubicBezTo>
                <a:cubicBezTo>
                  <a:pt x="608" y="256"/>
                  <a:pt x="1632" y="960"/>
                  <a:pt x="1936" y="992"/>
                </a:cubicBezTo>
                <a:cubicBezTo>
                  <a:pt x="2240" y="1024"/>
                  <a:pt x="2184" y="672"/>
                  <a:pt x="2128" y="32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05" name="Freeform 21"/>
          <p:cNvSpPr>
            <a:spLocks/>
          </p:cNvSpPr>
          <p:nvPr/>
        </p:nvSpPr>
        <p:spPr bwMode="auto">
          <a:xfrm>
            <a:off x="4267200" y="2667000"/>
            <a:ext cx="2654300" cy="2438400"/>
          </a:xfrm>
          <a:custGeom>
            <a:avLst/>
            <a:gdLst>
              <a:gd name="T0" fmla="*/ 63500 w 1672"/>
              <a:gd name="T1" fmla="*/ 2438400 h 1536"/>
              <a:gd name="T2" fmla="*/ 292100 w 1672"/>
              <a:gd name="T3" fmla="*/ 1828800 h 1536"/>
              <a:gd name="T4" fmla="*/ 1816100 w 1672"/>
              <a:gd name="T5" fmla="*/ 1219200 h 1536"/>
              <a:gd name="T6" fmla="*/ 2654300 w 1672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72" h="1536">
                <a:moveTo>
                  <a:pt x="40" y="1536"/>
                </a:moveTo>
                <a:cubicBezTo>
                  <a:pt x="20" y="1408"/>
                  <a:pt x="0" y="1280"/>
                  <a:pt x="184" y="1152"/>
                </a:cubicBezTo>
                <a:cubicBezTo>
                  <a:pt x="368" y="1024"/>
                  <a:pt x="896" y="960"/>
                  <a:pt x="1144" y="768"/>
                </a:cubicBezTo>
                <a:cubicBezTo>
                  <a:pt x="1392" y="576"/>
                  <a:pt x="1532" y="288"/>
                  <a:pt x="1672" y="0"/>
                </a:cubicBezTo>
              </a:path>
            </a:pathLst>
          </a:custGeom>
          <a:noFill/>
          <a:ln w="28575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20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 animBg="1"/>
      <p:bldP spid="41992" grpId="0" animBg="1"/>
      <p:bldP spid="41993" grpId="0" animBg="1"/>
      <p:bldP spid="41995" grpId="0" animBg="1"/>
      <p:bldP spid="41996" grpId="0" animBg="1"/>
      <p:bldP spid="41999" grpId="0" animBg="1"/>
      <p:bldP spid="42002" grpId="0"/>
      <p:bldP spid="42003" grpId="0" animBg="1"/>
      <p:bldP spid="42004" grpId="0" animBg="1"/>
      <p:bldP spid="4200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6477000" cy="1143000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folHlink"/>
                </a:solidFill>
              </a:rPr>
              <a:t>Чем похожи и чем отличаются линии слева и справа?</a:t>
            </a:r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72000" y="19812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4" name="Freeform 6"/>
          <p:cNvSpPr>
            <a:spLocks/>
          </p:cNvSpPr>
          <p:nvPr/>
        </p:nvSpPr>
        <p:spPr bwMode="auto">
          <a:xfrm>
            <a:off x="2093913" y="3429000"/>
            <a:ext cx="1311275" cy="1870075"/>
          </a:xfrm>
          <a:custGeom>
            <a:avLst/>
            <a:gdLst>
              <a:gd name="T0" fmla="*/ 323850 w 826"/>
              <a:gd name="T1" fmla="*/ 685800 h 1178"/>
              <a:gd name="T2" fmla="*/ 433388 w 826"/>
              <a:gd name="T3" fmla="*/ 409575 h 1178"/>
              <a:gd name="T4" fmla="*/ 649288 w 826"/>
              <a:gd name="T5" fmla="*/ 84138 h 1178"/>
              <a:gd name="T6" fmla="*/ 914400 w 826"/>
              <a:gd name="T7" fmla="*/ 0 h 1178"/>
              <a:gd name="T8" fmla="*/ 1214438 w 826"/>
              <a:gd name="T9" fmla="*/ 96838 h 1178"/>
              <a:gd name="T10" fmla="*/ 1250950 w 826"/>
              <a:gd name="T11" fmla="*/ 228600 h 1178"/>
              <a:gd name="T12" fmla="*/ 1311275 w 826"/>
              <a:gd name="T13" fmla="*/ 300038 h 1178"/>
              <a:gd name="T14" fmla="*/ 1274763 w 826"/>
              <a:gd name="T15" fmla="*/ 444500 h 1178"/>
              <a:gd name="T16" fmla="*/ 1035050 w 826"/>
              <a:gd name="T17" fmla="*/ 601663 h 1178"/>
              <a:gd name="T18" fmla="*/ 481013 w 826"/>
              <a:gd name="T19" fmla="*/ 806450 h 1178"/>
              <a:gd name="T20" fmla="*/ 384175 w 826"/>
              <a:gd name="T21" fmla="*/ 877888 h 1178"/>
              <a:gd name="T22" fmla="*/ 312738 w 826"/>
              <a:gd name="T23" fmla="*/ 950913 h 1178"/>
              <a:gd name="T24" fmla="*/ 492125 w 826"/>
              <a:gd name="T25" fmla="*/ 1287463 h 1178"/>
              <a:gd name="T26" fmla="*/ 625475 w 826"/>
              <a:gd name="T27" fmla="*/ 1371600 h 1178"/>
              <a:gd name="T28" fmla="*/ 661988 w 826"/>
              <a:gd name="T29" fmla="*/ 1395413 h 1178"/>
              <a:gd name="T30" fmla="*/ 696913 w 826"/>
              <a:gd name="T31" fmla="*/ 1443038 h 1178"/>
              <a:gd name="T32" fmla="*/ 746125 w 826"/>
              <a:gd name="T33" fmla="*/ 1468438 h 1178"/>
              <a:gd name="T34" fmla="*/ 769938 w 826"/>
              <a:gd name="T35" fmla="*/ 1516063 h 1178"/>
              <a:gd name="T36" fmla="*/ 817563 w 826"/>
              <a:gd name="T37" fmla="*/ 1552575 h 1178"/>
              <a:gd name="T38" fmla="*/ 877888 w 826"/>
              <a:gd name="T39" fmla="*/ 1660525 h 1178"/>
              <a:gd name="T40" fmla="*/ 890588 w 826"/>
              <a:gd name="T41" fmla="*/ 1708150 h 1178"/>
              <a:gd name="T42" fmla="*/ 985838 w 826"/>
              <a:gd name="T43" fmla="*/ 1720850 h 1178"/>
              <a:gd name="T44" fmla="*/ 974725 w 826"/>
              <a:gd name="T45" fmla="*/ 1768475 h 1178"/>
              <a:gd name="T46" fmla="*/ 696913 w 826"/>
              <a:gd name="T47" fmla="*/ 1828800 h 1178"/>
              <a:gd name="T48" fmla="*/ 179388 w 826"/>
              <a:gd name="T49" fmla="*/ 1708150 h 1178"/>
              <a:gd name="T50" fmla="*/ 84138 w 826"/>
              <a:gd name="T51" fmla="*/ 1479550 h 1178"/>
              <a:gd name="T52" fmla="*/ 0 w 826"/>
              <a:gd name="T53" fmla="*/ 1155700 h 1178"/>
              <a:gd name="T54" fmla="*/ 168275 w 826"/>
              <a:gd name="T55" fmla="*/ 830263 h 1178"/>
              <a:gd name="T56" fmla="*/ 323850 w 826"/>
              <a:gd name="T57" fmla="*/ 685800 h 11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26" h="1178">
                <a:moveTo>
                  <a:pt x="204" y="432"/>
                </a:moveTo>
                <a:cubicBezTo>
                  <a:pt x="213" y="361"/>
                  <a:pt x="240" y="320"/>
                  <a:pt x="273" y="258"/>
                </a:cubicBezTo>
                <a:cubicBezTo>
                  <a:pt x="300" y="207"/>
                  <a:pt x="348" y="80"/>
                  <a:pt x="409" y="53"/>
                </a:cubicBezTo>
                <a:cubicBezTo>
                  <a:pt x="464" y="29"/>
                  <a:pt x="517" y="12"/>
                  <a:pt x="576" y="0"/>
                </a:cubicBezTo>
                <a:cubicBezTo>
                  <a:pt x="670" y="7"/>
                  <a:pt x="704" y="0"/>
                  <a:pt x="765" y="61"/>
                </a:cubicBezTo>
                <a:cubicBezTo>
                  <a:pt x="774" y="88"/>
                  <a:pt x="775" y="118"/>
                  <a:pt x="788" y="144"/>
                </a:cubicBezTo>
                <a:cubicBezTo>
                  <a:pt x="797" y="162"/>
                  <a:pt x="815" y="173"/>
                  <a:pt x="826" y="189"/>
                </a:cubicBezTo>
                <a:cubicBezTo>
                  <a:pt x="818" y="219"/>
                  <a:pt x="815" y="251"/>
                  <a:pt x="803" y="280"/>
                </a:cubicBezTo>
                <a:cubicBezTo>
                  <a:pt x="781" y="332"/>
                  <a:pt x="691" y="358"/>
                  <a:pt x="652" y="379"/>
                </a:cubicBezTo>
                <a:cubicBezTo>
                  <a:pt x="527" y="447"/>
                  <a:pt x="442" y="493"/>
                  <a:pt x="303" y="508"/>
                </a:cubicBezTo>
                <a:cubicBezTo>
                  <a:pt x="279" y="524"/>
                  <a:pt x="266" y="531"/>
                  <a:pt x="242" y="553"/>
                </a:cubicBezTo>
                <a:cubicBezTo>
                  <a:pt x="226" y="567"/>
                  <a:pt x="197" y="599"/>
                  <a:pt x="197" y="599"/>
                </a:cubicBezTo>
                <a:cubicBezTo>
                  <a:pt x="206" y="707"/>
                  <a:pt x="221" y="747"/>
                  <a:pt x="310" y="811"/>
                </a:cubicBezTo>
                <a:cubicBezTo>
                  <a:pt x="337" y="830"/>
                  <a:pt x="366" y="846"/>
                  <a:pt x="394" y="864"/>
                </a:cubicBezTo>
                <a:cubicBezTo>
                  <a:pt x="402" y="869"/>
                  <a:pt x="417" y="879"/>
                  <a:pt x="417" y="879"/>
                </a:cubicBezTo>
                <a:cubicBezTo>
                  <a:pt x="424" y="889"/>
                  <a:pt x="430" y="901"/>
                  <a:pt x="439" y="909"/>
                </a:cubicBezTo>
                <a:cubicBezTo>
                  <a:pt x="448" y="917"/>
                  <a:pt x="462" y="917"/>
                  <a:pt x="470" y="925"/>
                </a:cubicBezTo>
                <a:cubicBezTo>
                  <a:pt x="478" y="933"/>
                  <a:pt x="478" y="946"/>
                  <a:pt x="485" y="955"/>
                </a:cubicBezTo>
                <a:cubicBezTo>
                  <a:pt x="493" y="965"/>
                  <a:pt x="505" y="970"/>
                  <a:pt x="515" y="978"/>
                </a:cubicBezTo>
                <a:cubicBezTo>
                  <a:pt x="526" y="1020"/>
                  <a:pt x="542" y="1009"/>
                  <a:pt x="553" y="1046"/>
                </a:cubicBezTo>
                <a:cubicBezTo>
                  <a:pt x="556" y="1056"/>
                  <a:pt x="552" y="1071"/>
                  <a:pt x="561" y="1076"/>
                </a:cubicBezTo>
                <a:cubicBezTo>
                  <a:pt x="579" y="1086"/>
                  <a:pt x="601" y="1081"/>
                  <a:pt x="621" y="1084"/>
                </a:cubicBezTo>
                <a:cubicBezTo>
                  <a:pt x="619" y="1094"/>
                  <a:pt x="620" y="1105"/>
                  <a:pt x="614" y="1114"/>
                </a:cubicBezTo>
                <a:cubicBezTo>
                  <a:pt x="595" y="1143"/>
                  <a:pt x="466" y="1149"/>
                  <a:pt x="439" y="1152"/>
                </a:cubicBezTo>
                <a:cubicBezTo>
                  <a:pt x="241" y="1145"/>
                  <a:pt x="221" y="1178"/>
                  <a:pt x="113" y="1076"/>
                </a:cubicBezTo>
                <a:cubicBezTo>
                  <a:pt x="89" y="1027"/>
                  <a:pt x="73" y="982"/>
                  <a:pt x="53" y="932"/>
                </a:cubicBezTo>
                <a:cubicBezTo>
                  <a:pt x="41" y="863"/>
                  <a:pt x="21" y="794"/>
                  <a:pt x="0" y="728"/>
                </a:cubicBezTo>
                <a:cubicBezTo>
                  <a:pt x="7" y="634"/>
                  <a:pt x="6" y="558"/>
                  <a:pt x="106" y="523"/>
                </a:cubicBezTo>
                <a:cubicBezTo>
                  <a:pt x="126" y="492"/>
                  <a:pt x="156" y="406"/>
                  <a:pt x="204" y="432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2333625" y="1973263"/>
            <a:ext cx="1492250" cy="1206500"/>
          </a:xfrm>
          <a:custGeom>
            <a:avLst/>
            <a:gdLst>
              <a:gd name="T0" fmla="*/ 60325 w 940"/>
              <a:gd name="T1" fmla="*/ 757238 h 760"/>
              <a:gd name="T2" fmla="*/ 0 w 940"/>
              <a:gd name="T3" fmla="*/ 612775 h 760"/>
              <a:gd name="T4" fmla="*/ 84138 w 940"/>
              <a:gd name="T5" fmla="*/ 396875 h 760"/>
              <a:gd name="T6" fmla="*/ 782638 w 940"/>
              <a:gd name="T7" fmla="*/ 265113 h 760"/>
              <a:gd name="T8" fmla="*/ 987425 w 940"/>
              <a:gd name="T9" fmla="*/ 131763 h 760"/>
              <a:gd name="T10" fmla="*/ 1119188 w 940"/>
              <a:gd name="T11" fmla="*/ 0 h 760"/>
              <a:gd name="T12" fmla="*/ 1347788 w 940"/>
              <a:gd name="T13" fmla="*/ 47625 h 760"/>
              <a:gd name="T14" fmla="*/ 1408113 w 940"/>
              <a:gd name="T15" fmla="*/ 192088 h 760"/>
              <a:gd name="T16" fmla="*/ 1444625 w 940"/>
              <a:gd name="T17" fmla="*/ 228600 h 760"/>
              <a:gd name="T18" fmla="*/ 1492250 w 940"/>
              <a:gd name="T19" fmla="*/ 312738 h 760"/>
              <a:gd name="T20" fmla="*/ 1468438 w 940"/>
              <a:gd name="T21" fmla="*/ 409575 h 760"/>
              <a:gd name="T22" fmla="*/ 1276350 w 940"/>
              <a:gd name="T23" fmla="*/ 588963 h 760"/>
              <a:gd name="T24" fmla="*/ 1203325 w 940"/>
              <a:gd name="T25" fmla="*/ 638175 h 760"/>
              <a:gd name="T26" fmla="*/ 1166813 w 940"/>
              <a:gd name="T27" fmla="*/ 661988 h 760"/>
              <a:gd name="T28" fmla="*/ 1108075 w 940"/>
              <a:gd name="T29" fmla="*/ 746125 h 760"/>
              <a:gd name="T30" fmla="*/ 1071563 w 940"/>
              <a:gd name="T31" fmla="*/ 830263 h 760"/>
              <a:gd name="T32" fmla="*/ 530225 w 940"/>
              <a:gd name="T33" fmla="*/ 938213 h 760"/>
              <a:gd name="T34" fmla="*/ 288925 w 940"/>
              <a:gd name="T35" fmla="*/ 1166813 h 760"/>
              <a:gd name="T36" fmla="*/ 144463 w 940"/>
              <a:gd name="T37" fmla="*/ 1190625 h 760"/>
              <a:gd name="T38" fmla="*/ 73025 w 940"/>
              <a:gd name="T39" fmla="*/ 1106488 h 760"/>
              <a:gd name="T40" fmla="*/ 49213 w 940"/>
              <a:gd name="T41" fmla="*/ 1035050 h 760"/>
              <a:gd name="T42" fmla="*/ 96838 w 940"/>
              <a:gd name="T43" fmla="*/ 901700 h 760"/>
              <a:gd name="T44" fmla="*/ 60325 w 940"/>
              <a:gd name="T45" fmla="*/ 817563 h 760"/>
              <a:gd name="T46" fmla="*/ 60325 w 940"/>
              <a:gd name="T47" fmla="*/ 757238 h 7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940" h="760">
                <a:moveTo>
                  <a:pt x="38" y="477"/>
                </a:moveTo>
                <a:cubicBezTo>
                  <a:pt x="18" y="444"/>
                  <a:pt x="12" y="421"/>
                  <a:pt x="0" y="386"/>
                </a:cubicBezTo>
                <a:cubicBezTo>
                  <a:pt x="7" y="324"/>
                  <a:pt x="1" y="285"/>
                  <a:pt x="53" y="250"/>
                </a:cubicBezTo>
                <a:cubicBezTo>
                  <a:pt x="103" y="107"/>
                  <a:pt x="473" y="168"/>
                  <a:pt x="493" y="167"/>
                </a:cubicBezTo>
                <a:cubicBezTo>
                  <a:pt x="540" y="143"/>
                  <a:pt x="585" y="120"/>
                  <a:pt x="622" y="83"/>
                </a:cubicBezTo>
                <a:cubicBezTo>
                  <a:pt x="636" y="39"/>
                  <a:pt x="664" y="20"/>
                  <a:pt x="705" y="0"/>
                </a:cubicBezTo>
                <a:cubicBezTo>
                  <a:pt x="765" y="6"/>
                  <a:pt x="799" y="5"/>
                  <a:pt x="849" y="30"/>
                </a:cubicBezTo>
                <a:cubicBezTo>
                  <a:pt x="860" y="62"/>
                  <a:pt x="876" y="88"/>
                  <a:pt x="887" y="121"/>
                </a:cubicBezTo>
                <a:cubicBezTo>
                  <a:pt x="890" y="131"/>
                  <a:pt x="903" y="136"/>
                  <a:pt x="910" y="144"/>
                </a:cubicBezTo>
                <a:cubicBezTo>
                  <a:pt x="922" y="159"/>
                  <a:pt x="931" y="180"/>
                  <a:pt x="940" y="197"/>
                </a:cubicBezTo>
                <a:cubicBezTo>
                  <a:pt x="935" y="217"/>
                  <a:pt x="932" y="238"/>
                  <a:pt x="925" y="258"/>
                </a:cubicBezTo>
                <a:cubicBezTo>
                  <a:pt x="913" y="292"/>
                  <a:pt x="842" y="359"/>
                  <a:pt x="804" y="371"/>
                </a:cubicBezTo>
                <a:cubicBezTo>
                  <a:pt x="789" y="381"/>
                  <a:pt x="773" y="392"/>
                  <a:pt x="758" y="402"/>
                </a:cubicBezTo>
                <a:cubicBezTo>
                  <a:pt x="750" y="407"/>
                  <a:pt x="735" y="417"/>
                  <a:pt x="735" y="417"/>
                </a:cubicBezTo>
                <a:cubicBezTo>
                  <a:pt x="732" y="421"/>
                  <a:pt x="702" y="461"/>
                  <a:pt x="698" y="470"/>
                </a:cubicBezTo>
                <a:cubicBezTo>
                  <a:pt x="686" y="498"/>
                  <a:pt x="697" y="501"/>
                  <a:pt x="675" y="523"/>
                </a:cubicBezTo>
                <a:cubicBezTo>
                  <a:pt x="607" y="591"/>
                  <a:pt x="400" y="588"/>
                  <a:pt x="334" y="591"/>
                </a:cubicBezTo>
                <a:cubicBezTo>
                  <a:pt x="286" y="639"/>
                  <a:pt x="251" y="714"/>
                  <a:pt x="182" y="735"/>
                </a:cubicBezTo>
                <a:cubicBezTo>
                  <a:pt x="144" y="760"/>
                  <a:pt x="139" y="758"/>
                  <a:pt x="91" y="750"/>
                </a:cubicBezTo>
                <a:cubicBezTo>
                  <a:pt x="65" y="732"/>
                  <a:pt x="56" y="727"/>
                  <a:pt x="46" y="697"/>
                </a:cubicBezTo>
                <a:cubicBezTo>
                  <a:pt x="41" y="682"/>
                  <a:pt x="31" y="652"/>
                  <a:pt x="31" y="652"/>
                </a:cubicBezTo>
                <a:cubicBezTo>
                  <a:pt x="37" y="614"/>
                  <a:pt x="36" y="595"/>
                  <a:pt x="61" y="568"/>
                </a:cubicBezTo>
                <a:cubicBezTo>
                  <a:pt x="72" y="537"/>
                  <a:pt x="70" y="526"/>
                  <a:pt x="38" y="515"/>
                </a:cubicBezTo>
                <a:cubicBezTo>
                  <a:pt x="29" y="487"/>
                  <a:pt x="28" y="500"/>
                  <a:pt x="38" y="477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6" name="Freeform 8"/>
          <p:cNvSpPr>
            <a:spLocks/>
          </p:cNvSpPr>
          <p:nvPr/>
        </p:nvSpPr>
        <p:spPr bwMode="auto">
          <a:xfrm>
            <a:off x="381000" y="1981200"/>
            <a:ext cx="1525588" cy="2136775"/>
          </a:xfrm>
          <a:custGeom>
            <a:avLst/>
            <a:gdLst>
              <a:gd name="T0" fmla="*/ 442913 w 961"/>
              <a:gd name="T1" fmla="*/ 2117725 h 1346"/>
              <a:gd name="T2" fmla="*/ 153988 w 961"/>
              <a:gd name="T3" fmla="*/ 1901825 h 1346"/>
              <a:gd name="T4" fmla="*/ 80963 w 961"/>
              <a:gd name="T5" fmla="*/ 1673225 h 1346"/>
              <a:gd name="T6" fmla="*/ 285750 w 961"/>
              <a:gd name="T7" fmla="*/ 1216025 h 1346"/>
              <a:gd name="T8" fmla="*/ 393700 w 961"/>
              <a:gd name="T9" fmla="*/ 927100 h 1346"/>
              <a:gd name="T10" fmla="*/ 803275 w 961"/>
              <a:gd name="T11" fmla="*/ 277813 h 1346"/>
              <a:gd name="T12" fmla="*/ 911225 w 961"/>
              <a:gd name="T13" fmla="*/ 96838 h 1346"/>
              <a:gd name="T14" fmla="*/ 1152525 w 961"/>
              <a:gd name="T15" fmla="*/ 0 h 1346"/>
              <a:gd name="T16" fmla="*/ 1357313 w 961"/>
              <a:gd name="T17" fmla="*/ 107950 h 1346"/>
              <a:gd name="T18" fmla="*/ 1428750 w 961"/>
              <a:gd name="T19" fmla="*/ 180975 h 1346"/>
              <a:gd name="T20" fmla="*/ 1465263 w 961"/>
              <a:gd name="T21" fmla="*/ 217488 h 1346"/>
              <a:gd name="T22" fmla="*/ 1525588 w 961"/>
              <a:gd name="T23" fmla="*/ 433388 h 1346"/>
              <a:gd name="T24" fmla="*/ 1512888 w 961"/>
              <a:gd name="T25" fmla="*/ 1216025 h 1346"/>
              <a:gd name="T26" fmla="*/ 1465263 w 961"/>
              <a:gd name="T27" fmla="*/ 1408113 h 1346"/>
              <a:gd name="T28" fmla="*/ 1296988 w 961"/>
              <a:gd name="T29" fmla="*/ 1708150 h 1346"/>
              <a:gd name="T30" fmla="*/ 1247775 w 961"/>
              <a:gd name="T31" fmla="*/ 1804988 h 1346"/>
              <a:gd name="T32" fmla="*/ 1008063 w 961"/>
              <a:gd name="T33" fmla="*/ 1949450 h 1346"/>
              <a:gd name="T34" fmla="*/ 863600 w 961"/>
              <a:gd name="T35" fmla="*/ 2057400 h 1346"/>
              <a:gd name="T36" fmla="*/ 538163 w 961"/>
              <a:gd name="T37" fmla="*/ 2106613 h 1346"/>
              <a:gd name="T38" fmla="*/ 442913 w 961"/>
              <a:gd name="T39" fmla="*/ 2117725 h 13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61" h="1346">
                <a:moveTo>
                  <a:pt x="279" y="1334"/>
                </a:moveTo>
                <a:cubicBezTo>
                  <a:pt x="198" y="1319"/>
                  <a:pt x="159" y="1244"/>
                  <a:pt x="97" y="1198"/>
                </a:cubicBezTo>
                <a:cubicBezTo>
                  <a:pt x="80" y="1150"/>
                  <a:pt x="64" y="1104"/>
                  <a:pt x="51" y="1054"/>
                </a:cubicBezTo>
                <a:cubicBezTo>
                  <a:pt x="60" y="786"/>
                  <a:pt x="0" y="824"/>
                  <a:pt x="180" y="766"/>
                </a:cubicBezTo>
                <a:cubicBezTo>
                  <a:pt x="197" y="679"/>
                  <a:pt x="192" y="670"/>
                  <a:pt x="248" y="584"/>
                </a:cubicBezTo>
                <a:cubicBezTo>
                  <a:pt x="336" y="449"/>
                  <a:pt x="423" y="312"/>
                  <a:pt x="506" y="175"/>
                </a:cubicBezTo>
                <a:cubicBezTo>
                  <a:pt x="525" y="144"/>
                  <a:pt x="551" y="88"/>
                  <a:pt x="574" y="61"/>
                </a:cubicBezTo>
                <a:cubicBezTo>
                  <a:pt x="614" y="13"/>
                  <a:pt x="668" y="7"/>
                  <a:pt x="726" y="0"/>
                </a:cubicBezTo>
                <a:cubicBezTo>
                  <a:pt x="770" y="9"/>
                  <a:pt x="821" y="37"/>
                  <a:pt x="855" y="68"/>
                </a:cubicBezTo>
                <a:cubicBezTo>
                  <a:pt x="871" y="82"/>
                  <a:pt x="885" y="99"/>
                  <a:pt x="900" y="114"/>
                </a:cubicBezTo>
                <a:cubicBezTo>
                  <a:pt x="908" y="122"/>
                  <a:pt x="923" y="137"/>
                  <a:pt x="923" y="137"/>
                </a:cubicBezTo>
                <a:cubicBezTo>
                  <a:pt x="941" y="182"/>
                  <a:pt x="949" y="227"/>
                  <a:pt x="961" y="273"/>
                </a:cubicBezTo>
                <a:cubicBezTo>
                  <a:pt x="958" y="437"/>
                  <a:pt x="958" y="602"/>
                  <a:pt x="953" y="766"/>
                </a:cubicBezTo>
                <a:cubicBezTo>
                  <a:pt x="952" y="806"/>
                  <a:pt x="945" y="854"/>
                  <a:pt x="923" y="887"/>
                </a:cubicBezTo>
                <a:cubicBezTo>
                  <a:pt x="907" y="962"/>
                  <a:pt x="856" y="1012"/>
                  <a:pt x="817" y="1076"/>
                </a:cubicBezTo>
                <a:cubicBezTo>
                  <a:pt x="805" y="1096"/>
                  <a:pt x="801" y="1119"/>
                  <a:pt x="786" y="1137"/>
                </a:cubicBezTo>
                <a:cubicBezTo>
                  <a:pt x="753" y="1177"/>
                  <a:pt x="678" y="1200"/>
                  <a:pt x="635" y="1228"/>
                </a:cubicBezTo>
                <a:cubicBezTo>
                  <a:pt x="605" y="1248"/>
                  <a:pt x="575" y="1280"/>
                  <a:pt x="544" y="1296"/>
                </a:cubicBezTo>
                <a:cubicBezTo>
                  <a:pt x="488" y="1324"/>
                  <a:pt x="393" y="1323"/>
                  <a:pt x="339" y="1327"/>
                </a:cubicBezTo>
                <a:cubicBezTo>
                  <a:pt x="315" y="1334"/>
                  <a:pt x="301" y="1346"/>
                  <a:pt x="279" y="1334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7" name="Freeform 9"/>
          <p:cNvSpPr>
            <a:spLocks/>
          </p:cNvSpPr>
          <p:nvPr/>
        </p:nvSpPr>
        <p:spPr bwMode="auto">
          <a:xfrm>
            <a:off x="4921250" y="2262188"/>
            <a:ext cx="1408113" cy="1685925"/>
          </a:xfrm>
          <a:custGeom>
            <a:avLst/>
            <a:gdLst>
              <a:gd name="T0" fmla="*/ 504825 w 887"/>
              <a:gd name="T1" fmla="*/ 696913 h 1062"/>
              <a:gd name="T2" fmla="*/ 433388 w 887"/>
              <a:gd name="T3" fmla="*/ 588963 h 1062"/>
              <a:gd name="T4" fmla="*/ 407988 w 887"/>
              <a:gd name="T5" fmla="*/ 517525 h 1062"/>
              <a:gd name="T6" fmla="*/ 433388 w 887"/>
              <a:gd name="T7" fmla="*/ 373063 h 1062"/>
              <a:gd name="T8" fmla="*/ 661988 w 887"/>
              <a:gd name="T9" fmla="*/ 239713 h 1062"/>
              <a:gd name="T10" fmla="*/ 854075 w 887"/>
              <a:gd name="T11" fmla="*/ 36513 h 1062"/>
              <a:gd name="T12" fmla="*/ 998538 w 887"/>
              <a:gd name="T13" fmla="*/ 0 h 1062"/>
              <a:gd name="T14" fmla="*/ 1214438 w 887"/>
              <a:gd name="T15" fmla="*/ 11113 h 1062"/>
              <a:gd name="T16" fmla="*/ 1347788 w 887"/>
              <a:gd name="T17" fmla="*/ 131763 h 1062"/>
              <a:gd name="T18" fmla="*/ 1298575 w 887"/>
              <a:gd name="T19" fmla="*/ 673100 h 1062"/>
              <a:gd name="T20" fmla="*/ 1250950 w 887"/>
              <a:gd name="T21" fmla="*/ 757238 h 1062"/>
              <a:gd name="T22" fmla="*/ 1166813 w 887"/>
              <a:gd name="T23" fmla="*/ 914400 h 1062"/>
              <a:gd name="T24" fmla="*/ 1093788 w 887"/>
              <a:gd name="T25" fmla="*/ 974725 h 1062"/>
              <a:gd name="T26" fmla="*/ 950913 w 887"/>
              <a:gd name="T27" fmla="*/ 1466850 h 1062"/>
              <a:gd name="T28" fmla="*/ 817563 w 887"/>
              <a:gd name="T29" fmla="*/ 1527175 h 1062"/>
              <a:gd name="T30" fmla="*/ 661988 w 887"/>
              <a:gd name="T31" fmla="*/ 1611313 h 1062"/>
              <a:gd name="T32" fmla="*/ 493713 w 887"/>
              <a:gd name="T33" fmla="*/ 1684338 h 1062"/>
              <a:gd name="T34" fmla="*/ 276225 w 887"/>
              <a:gd name="T35" fmla="*/ 1660525 h 1062"/>
              <a:gd name="T36" fmla="*/ 47625 w 887"/>
              <a:gd name="T37" fmla="*/ 1371600 h 1062"/>
              <a:gd name="T38" fmla="*/ 0 w 887"/>
              <a:gd name="T39" fmla="*/ 1203325 h 1062"/>
              <a:gd name="T40" fmla="*/ 47625 w 887"/>
              <a:gd name="T41" fmla="*/ 1046163 h 1062"/>
              <a:gd name="T42" fmla="*/ 71438 w 887"/>
              <a:gd name="T43" fmla="*/ 962025 h 1062"/>
              <a:gd name="T44" fmla="*/ 107950 w 887"/>
              <a:gd name="T45" fmla="*/ 938213 h 1062"/>
              <a:gd name="T46" fmla="*/ 192088 w 887"/>
              <a:gd name="T47" fmla="*/ 962025 h 1062"/>
              <a:gd name="T48" fmla="*/ 228600 w 887"/>
              <a:gd name="T49" fmla="*/ 998538 h 1062"/>
              <a:gd name="T50" fmla="*/ 396875 w 887"/>
              <a:gd name="T51" fmla="*/ 1154113 h 1062"/>
              <a:gd name="T52" fmla="*/ 407988 w 887"/>
              <a:gd name="T53" fmla="*/ 1190625 h 10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87" h="1062">
                <a:moveTo>
                  <a:pt x="318" y="439"/>
                </a:moveTo>
                <a:cubicBezTo>
                  <a:pt x="294" y="416"/>
                  <a:pt x="283" y="402"/>
                  <a:pt x="273" y="371"/>
                </a:cubicBezTo>
                <a:cubicBezTo>
                  <a:pt x="268" y="356"/>
                  <a:pt x="257" y="326"/>
                  <a:pt x="257" y="326"/>
                </a:cubicBezTo>
                <a:cubicBezTo>
                  <a:pt x="262" y="296"/>
                  <a:pt x="265" y="265"/>
                  <a:pt x="273" y="235"/>
                </a:cubicBezTo>
                <a:cubicBezTo>
                  <a:pt x="286" y="188"/>
                  <a:pt x="383" y="165"/>
                  <a:pt x="417" y="151"/>
                </a:cubicBezTo>
                <a:cubicBezTo>
                  <a:pt x="454" y="114"/>
                  <a:pt x="490" y="45"/>
                  <a:pt x="538" y="23"/>
                </a:cubicBezTo>
                <a:cubicBezTo>
                  <a:pt x="566" y="10"/>
                  <a:pt x="599" y="6"/>
                  <a:pt x="629" y="0"/>
                </a:cubicBezTo>
                <a:cubicBezTo>
                  <a:pt x="674" y="2"/>
                  <a:pt x="720" y="0"/>
                  <a:pt x="765" y="7"/>
                </a:cubicBezTo>
                <a:cubicBezTo>
                  <a:pt x="765" y="7"/>
                  <a:pt x="843" y="77"/>
                  <a:pt x="849" y="83"/>
                </a:cubicBezTo>
                <a:cubicBezTo>
                  <a:pt x="887" y="207"/>
                  <a:pt x="871" y="318"/>
                  <a:pt x="818" y="424"/>
                </a:cubicBezTo>
                <a:cubicBezTo>
                  <a:pt x="804" y="488"/>
                  <a:pt x="824" y="425"/>
                  <a:pt x="788" y="477"/>
                </a:cubicBezTo>
                <a:cubicBezTo>
                  <a:pt x="768" y="506"/>
                  <a:pt x="755" y="546"/>
                  <a:pt x="735" y="576"/>
                </a:cubicBezTo>
                <a:cubicBezTo>
                  <a:pt x="724" y="593"/>
                  <a:pt x="703" y="600"/>
                  <a:pt x="689" y="614"/>
                </a:cubicBezTo>
                <a:cubicBezTo>
                  <a:pt x="655" y="717"/>
                  <a:pt x="723" y="895"/>
                  <a:pt x="599" y="924"/>
                </a:cubicBezTo>
                <a:cubicBezTo>
                  <a:pt x="570" y="953"/>
                  <a:pt x="556" y="954"/>
                  <a:pt x="515" y="962"/>
                </a:cubicBezTo>
                <a:cubicBezTo>
                  <a:pt x="491" y="987"/>
                  <a:pt x="447" y="1000"/>
                  <a:pt x="417" y="1015"/>
                </a:cubicBezTo>
                <a:cubicBezTo>
                  <a:pt x="379" y="1034"/>
                  <a:pt x="352" y="1052"/>
                  <a:pt x="311" y="1061"/>
                </a:cubicBezTo>
                <a:cubicBezTo>
                  <a:pt x="265" y="1057"/>
                  <a:pt x="217" y="1062"/>
                  <a:pt x="174" y="1046"/>
                </a:cubicBezTo>
                <a:cubicBezTo>
                  <a:pt x="91" y="1016"/>
                  <a:pt x="66" y="935"/>
                  <a:pt x="30" y="864"/>
                </a:cubicBezTo>
                <a:cubicBezTo>
                  <a:pt x="22" y="828"/>
                  <a:pt x="11" y="793"/>
                  <a:pt x="0" y="758"/>
                </a:cubicBezTo>
                <a:cubicBezTo>
                  <a:pt x="7" y="720"/>
                  <a:pt x="13" y="693"/>
                  <a:pt x="30" y="659"/>
                </a:cubicBezTo>
                <a:cubicBezTo>
                  <a:pt x="38" y="643"/>
                  <a:pt x="35" y="621"/>
                  <a:pt x="45" y="606"/>
                </a:cubicBezTo>
                <a:cubicBezTo>
                  <a:pt x="50" y="598"/>
                  <a:pt x="60" y="596"/>
                  <a:pt x="68" y="591"/>
                </a:cubicBezTo>
                <a:cubicBezTo>
                  <a:pt x="85" y="597"/>
                  <a:pt x="105" y="597"/>
                  <a:pt x="121" y="606"/>
                </a:cubicBezTo>
                <a:cubicBezTo>
                  <a:pt x="130" y="611"/>
                  <a:pt x="136" y="622"/>
                  <a:pt x="144" y="629"/>
                </a:cubicBezTo>
                <a:cubicBezTo>
                  <a:pt x="182" y="660"/>
                  <a:pt x="222" y="686"/>
                  <a:pt x="250" y="727"/>
                </a:cubicBezTo>
                <a:cubicBezTo>
                  <a:pt x="252" y="735"/>
                  <a:pt x="257" y="750"/>
                  <a:pt x="257" y="75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8" name="Freeform 10"/>
          <p:cNvSpPr>
            <a:spLocks/>
          </p:cNvSpPr>
          <p:nvPr/>
        </p:nvSpPr>
        <p:spPr bwMode="auto">
          <a:xfrm>
            <a:off x="5334000" y="4495800"/>
            <a:ext cx="1447800" cy="1917700"/>
          </a:xfrm>
          <a:custGeom>
            <a:avLst/>
            <a:gdLst>
              <a:gd name="T0" fmla="*/ 609600 w 912"/>
              <a:gd name="T1" fmla="*/ 762000 h 1208"/>
              <a:gd name="T2" fmla="*/ 1371600 w 912"/>
              <a:gd name="T3" fmla="*/ 152400 h 1208"/>
              <a:gd name="T4" fmla="*/ 1066800 w 912"/>
              <a:gd name="T5" fmla="*/ 1676400 h 1208"/>
              <a:gd name="T6" fmla="*/ 533400 w 912"/>
              <a:gd name="T7" fmla="*/ 1600200 h 1208"/>
              <a:gd name="T8" fmla="*/ 228600 w 912"/>
              <a:gd name="T9" fmla="*/ 914400 h 1208"/>
              <a:gd name="T10" fmla="*/ 0 w 912"/>
              <a:gd name="T11" fmla="*/ 1066800 h 1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" h="1208">
                <a:moveTo>
                  <a:pt x="384" y="480"/>
                </a:moveTo>
                <a:cubicBezTo>
                  <a:pt x="600" y="240"/>
                  <a:pt x="816" y="0"/>
                  <a:pt x="864" y="96"/>
                </a:cubicBezTo>
                <a:cubicBezTo>
                  <a:pt x="912" y="192"/>
                  <a:pt x="760" y="904"/>
                  <a:pt x="672" y="1056"/>
                </a:cubicBezTo>
                <a:cubicBezTo>
                  <a:pt x="584" y="1208"/>
                  <a:pt x="424" y="1088"/>
                  <a:pt x="336" y="1008"/>
                </a:cubicBezTo>
                <a:cubicBezTo>
                  <a:pt x="248" y="928"/>
                  <a:pt x="200" y="632"/>
                  <a:pt x="144" y="576"/>
                </a:cubicBezTo>
                <a:cubicBezTo>
                  <a:pt x="88" y="520"/>
                  <a:pt x="44" y="596"/>
                  <a:pt x="0" y="67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3019" name="Freeform 11"/>
          <p:cNvSpPr>
            <a:spLocks/>
          </p:cNvSpPr>
          <p:nvPr/>
        </p:nvSpPr>
        <p:spPr bwMode="auto">
          <a:xfrm>
            <a:off x="6786563" y="2557463"/>
            <a:ext cx="1646237" cy="1924050"/>
          </a:xfrm>
          <a:custGeom>
            <a:avLst/>
            <a:gdLst>
              <a:gd name="T0" fmla="*/ 336550 w 1037"/>
              <a:gd name="T1" fmla="*/ 1076325 h 1212"/>
              <a:gd name="T2" fmla="*/ 84137 w 1037"/>
              <a:gd name="T3" fmla="*/ 774700 h 1212"/>
              <a:gd name="T4" fmla="*/ 23812 w 1037"/>
              <a:gd name="T5" fmla="*/ 642938 h 1212"/>
              <a:gd name="T6" fmla="*/ 0 w 1037"/>
              <a:gd name="T7" fmla="*/ 571500 h 1212"/>
              <a:gd name="T8" fmla="*/ 336550 w 1037"/>
              <a:gd name="T9" fmla="*/ 246063 h 1212"/>
              <a:gd name="T10" fmla="*/ 733425 w 1037"/>
              <a:gd name="T11" fmla="*/ 41275 h 1212"/>
              <a:gd name="T12" fmla="*/ 841375 w 1037"/>
              <a:gd name="T13" fmla="*/ 4763 h 1212"/>
              <a:gd name="T14" fmla="*/ 973137 w 1037"/>
              <a:gd name="T15" fmla="*/ 17463 h 1212"/>
              <a:gd name="T16" fmla="*/ 1106487 w 1037"/>
              <a:gd name="T17" fmla="*/ 138113 h 1212"/>
              <a:gd name="T18" fmla="*/ 1335087 w 1037"/>
              <a:gd name="T19" fmla="*/ 690563 h 1212"/>
              <a:gd name="T20" fmla="*/ 1479550 w 1037"/>
              <a:gd name="T21" fmla="*/ 1016000 h 1212"/>
              <a:gd name="T22" fmla="*/ 1514475 w 1037"/>
              <a:gd name="T23" fmla="*/ 1160463 h 1212"/>
              <a:gd name="T24" fmla="*/ 1635125 w 1037"/>
              <a:gd name="T25" fmla="*/ 1341438 h 1212"/>
              <a:gd name="T26" fmla="*/ 1611312 w 1037"/>
              <a:gd name="T27" fmla="*/ 1557338 h 1212"/>
              <a:gd name="T28" fmla="*/ 1490662 w 1037"/>
              <a:gd name="T29" fmla="*/ 1917700 h 1212"/>
              <a:gd name="T30" fmla="*/ 1395412 w 1037"/>
              <a:gd name="T31" fmla="*/ 1917700 h 1212"/>
              <a:gd name="T32" fmla="*/ 384175 w 1037"/>
              <a:gd name="T33" fmla="*/ 1473200 h 12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7" h="1212">
                <a:moveTo>
                  <a:pt x="212" y="678"/>
                </a:moveTo>
                <a:cubicBezTo>
                  <a:pt x="161" y="612"/>
                  <a:pt x="99" y="557"/>
                  <a:pt x="53" y="488"/>
                </a:cubicBezTo>
                <a:cubicBezTo>
                  <a:pt x="37" y="465"/>
                  <a:pt x="25" y="431"/>
                  <a:pt x="15" y="405"/>
                </a:cubicBezTo>
                <a:cubicBezTo>
                  <a:pt x="9" y="390"/>
                  <a:pt x="0" y="360"/>
                  <a:pt x="0" y="360"/>
                </a:cubicBezTo>
                <a:cubicBezTo>
                  <a:pt x="47" y="228"/>
                  <a:pt x="85" y="211"/>
                  <a:pt x="212" y="155"/>
                </a:cubicBezTo>
                <a:cubicBezTo>
                  <a:pt x="250" y="97"/>
                  <a:pt x="407" y="45"/>
                  <a:pt x="462" y="26"/>
                </a:cubicBezTo>
                <a:cubicBezTo>
                  <a:pt x="485" y="18"/>
                  <a:pt x="530" y="3"/>
                  <a:pt x="530" y="3"/>
                </a:cubicBezTo>
                <a:cubicBezTo>
                  <a:pt x="558" y="6"/>
                  <a:pt x="587" y="0"/>
                  <a:pt x="613" y="11"/>
                </a:cubicBezTo>
                <a:cubicBezTo>
                  <a:pt x="648" y="25"/>
                  <a:pt x="668" y="63"/>
                  <a:pt x="697" y="87"/>
                </a:cubicBezTo>
                <a:cubicBezTo>
                  <a:pt x="734" y="217"/>
                  <a:pt x="765" y="323"/>
                  <a:pt x="841" y="435"/>
                </a:cubicBezTo>
                <a:cubicBezTo>
                  <a:pt x="865" y="507"/>
                  <a:pt x="898" y="572"/>
                  <a:pt x="932" y="640"/>
                </a:cubicBezTo>
                <a:cubicBezTo>
                  <a:pt x="939" y="670"/>
                  <a:pt x="941" y="703"/>
                  <a:pt x="954" y="731"/>
                </a:cubicBezTo>
                <a:cubicBezTo>
                  <a:pt x="974" y="772"/>
                  <a:pt x="1015" y="802"/>
                  <a:pt x="1030" y="845"/>
                </a:cubicBezTo>
                <a:cubicBezTo>
                  <a:pt x="1037" y="866"/>
                  <a:pt x="1021" y="949"/>
                  <a:pt x="1015" y="981"/>
                </a:cubicBezTo>
                <a:cubicBezTo>
                  <a:pt x="1011" y="1033"/>
                  <a:pt x="1027" y="1192"/>
                  <a:pt x="939" y="1208"/>
                </a:cubicBezTo>
                <a:cubicBezTo>
                  <a:pt x="919" y="1212"/>
                  <a:pt x="899" y="1208"/>
                  <a:pt x="879" y="1208"/>
                </a:cubicBezTo>
                <a:cubicBezTo>
                  <a:pt x="660" y="1131"/>
                  <a:pt x="133" y="1133"/>
                  <a:pt x="242" y="928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4" grpId="0" animBg="1"/>
      <p:bldP spid="43015" grpId="0" animBg="1"/>
      <p:bldP spid="43016" grpId="0" animBg="1"/>
      <p:bldP spid="43017" grpId="0" animBg="1"/>
      <p:bldP spid="43018" grpId="0" animBg="1"/>
      <p:bldP spid="430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"/>
          <p:cNvSpPr>
            <a:spLocks noChangeShapeType="1"/>
          </p:cNvSpPr>
          <p:nvPr/>
        </p:nvSpPr>
        <p:spPr bwMode="auto">
          <a:xfrm>
            <a:off x="4572000" y="1524000"/>
            <a:ext cx="0" cy="3505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7" name="Freeform 4"/>
          <p:cNvSpPr>
            <a:spLocks/>
          </p:cNvSpPr>
          <p:nvPr/>
        </p:nvSpPr>
        <p:spPr bwMode="auto">
          <a:xfrm>
            <a:off x="2895600" y="3124200"/>
            <a:ext cx="1311275" cy="1870075"/>
          </a:xfrm>
          <a:custGeom>
            <a:avLst/>
            <a:gdLst>
              <a:gd name="T0" fmla="*/ 323850 w 826"/>
              <a:gd name="T1" fmla="*/ 685800 h 1178"/>
              <a:gd name="T2" fmla="*/ 433388 w 826"/>
              <a:gd name="T3" fmla="*/ 409575 h 1178"/>
              <a:gd name="T4" fmla="*/ 649288 w 826"/>
              <a:gd name="T5" fmla="*/ 84138 h 1178"/>
              <a:gd name="T6" fmla="*/ 914400 w 826"/>
              <a:gd name="T7" fmla="*/ 0 h 1178"/>
              <a:gd name="T8" fmla="*/ 1214438 w 826"/>
              <a:gd name="T9" fmla="*/ 96838 h 1178"/>
              <a:gd name="T10" fmla="*/ 1250950 w 826"/>
              <a:gd name="T11" fmla="*/ 228600 h 1178"/>
              <a:gd name="T12" fmla="*/ 1311275 w 826"/>
              <a:gd name="T13" fmla="*/ 300038 h 1178"/>
              <a:gd name="T14" fmla="*/ 1274763 w 826"/>
              <a:gd name="T15" fmla="*/ 444500 h 1178"/>
              <a:gd name="T16" fmla="*/ 1035050 w 826"/>
              <a:gd name="T17" fmla="*/ 601663 h 1178"/>
              <a:gd name="T18" fmla="*/ 481013 w 826"/>
              <a:gd name="T19" fmla="*/ 806450 h 1178"/>
              <a:gd name="T20" fmla="*/ 384175 w 826"/>
              <a:gd name="T21" fmla="*/ 877888 h 1178"/>
              <a:gd name="T22" fmla="*/ 312738 w 826"/>
              <a:gd name="T23" fmla="*/ 950913 h 1178"/>
              <a:gd name="T24" fmla="*/ 492125 w 826"/>
              <a:gd name="T25" fmla="*/ 1287463 h 1178"/>
              <a:gd name="T26" fmla="*/ 625475 w 826"/>
              <a:gd name="T27" fmla="*/ 1371600 h 1178"/>
              <a:gd name="T28" fmla="*/ 661988 w 826"/>
              <a:gd name="T29" fmla="*/ 1395413 h 1178"/>
              <a:gd name="T30" fmla="*/ 696913 w 826"/>
              <a:gd name="T31" fmla="*/ 1443038 h 1178"/>
              <a:gd name="T32" fmla="*/ 746125 w 826"/>
              <a:gd name="T33" fmla="*/ 1468438 h 1178"/>
              <a:gd name="T34" fmla="*/ 769938 w 826"/>
              <a:gd name="T35" fmla="*/ 1516063 h 1178"/>
              <a:gd name="T36" fmla="*/ 817563 w 826"/>
              <a:gd name="T37" fmla="*/ 1552575 h 1178"/>
              <a:gd name="T38" fmla="*/ 877888 w 826"/>
              <a:gd name="T39" fmla="*/ 1660525 h 1178"/>
              <a:gd name="T40" fmla="*/ 890588 w 826"/>
              <a:gd name="T41" fmla="*/ 1708150 h 1178"/>
              <a:gd name="T42" fmla="*/ 985838 w 826"/>
              <a:gd name="T43" fmla="*/ 1720850 h 1178"/>
              <a:gd name="T44" fmla="*/ 974725 w 826"/>
              <a:gd name="T45" fmla="*/ 1768475 h 1178"/>
              <a:gd name="T46" fmla="*/ 696913 w 826"/>
              <a:gd name="T47" fmla="*/ 1828800 h 1178"/>
              <a:gd name="T48" fmla="*/ 179388 w 826"/>
              <a:gd name="T49" fmla="*/ 1708150 h 1178"/>
              <a:gd name="T50" fmla="*/ 84138 w 826"/>
              <a:gd name="T51" fmla="*/ 1479550 h 1178"/>
              <a:gd name="T52" fmla="*/ 0 w 826"/>
              <a:gd name="T53" fmla="*/ 1155700 h 1178"/>
              <a:gd name="T54" fmla="*/ 168275 w 826"/>
              <a:gd name="T55" fmla="*/ 830263 h 1178"/>
              <a:gd name="T56" fmla="*/ 323850 w 826"/>
              <a:gd name="T57" fmla="*/ 685800 h 117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826" h="1178">
                <a:moveTo>
                  <a:pt x="204" y="432"/>
                </a:moveTo>
                <a:cubicBezTo>
                  <a:pt x="213" y="361"/>
                  <a:pt x="240" y="320"/>
                  <a:pt x="273" y="258"/>
                </a:cubicBezTo>
                <a:cubicBezTo>
                  <a:pt x="300" y="207"/>
                  <a:pt x="348" y="80"/>
                  <a:pt x="409" y="53"/>
                </a:cubicBezTo>
                <a:cubicBezTo>
                  <a:pt x="464" y="29"/>
                  <a:pt x="517" y="12"/>
                  <a:pt x="576" y="0"/>
                </a:cubicBezTo>
                <a:cubicBezTo>
                  <a:pt x="670" y="7"/>
                  <a:pt x="704" y="0"/>
                  <a:pt x="765" y="61"/>
                </a:cubicBezTo>
                <a:cubicBezTo>
                  <a:pt x="774" y="88"/>
                  <a:pt x="775" y="118"/>
                  <a:pt x="788" y="144"/>
                </a:cubicBezTo>
                <a:cubicBezTo>
                  <a:pt x="797" y="162"/>
                  <a:pt x="815" y="173"/>
                  <a:pt x="826" y="189"/>
                </a:cubicBezTo>
                <a:cubicBezTo>
                  <a:pt x="818" y="219"/>
                  <a:pt x="815" y="251"/>
                  <a:pt x="803" y="280"/>
                </a:cubicBezTo>
                <a:cubicBezTo>
                  <a:pt x="781" y="332"/>
                  <a:pt x="691" y="358"/>
                  <a:pt x="652" y="379"/>
                </a:cubicBezTo>
                <a:cubicBezTo>
                  <a:pt x="527" y="447"/>
                  <a:pt x="442" y="493"/>
                  <a:pt x="303" y="508"/>
                </a:cubicBezTo>
                <a:cubicBezTo>
                  <a:pt x="279" y="524"/>
                  <a:pt x="266" y="531"/>
                  <a:pt x="242" y="553"/>
                </a:cubicBezTo>
                <a:cubicBezTo>
                  <a:pt x="226" y="567"/>
                  <a:pt x="197" y="599"/>
                  <a:pt x="197" y="599"/>
                </a:cubicBezTo>
                <a:cubicBezTo>
                  <a:pt x="206" y="707"/>
                  <a:pt x="221" y="747"/>
                  <a:pt x="310" y="811"/>
                </a:cubicBezTo>
                <a:cubicBezTo>
                  <a:pt x="337" y="830"/>
                  <a:pt x="366" y="846"/>
                  <a:pt x="394" y="864"/>
                </a:cubicBezTo>
                <a:cubicBezTo>
                  <a:pt x="402" y="869"/>
                  <a:pt x="417" y="879"/>
                  <a:pt x="417" y="879"/>
                </a:cubicBezTo>
                <a:cubicBezTo>
                  <a:pt x="424" y="889"/>
                  <a:pt x="430" y="901"/>
                  <a:pt x="439" y="909"/>
                </a:cubicBezTo>
                <a:cubicBezTo>
                  <a:pt x="448" y="917"/>
                  <a:pt x="462" y="917"/>
                  <a:pt x="470" y="925"/>
                </a:cubicBezTo>
                <a:cubicBezTo>
                  <a:pt x="478" y="933"/>
                  <a:pt x="478" y="946"/>
                  <a:pt x="485" y="955"/>
                </a:cubicBezTo>
                <a:cubicBezTo>
                  <a:pt x="493" y="965"/>
                  <a:pt x="505" y="970"/>
                  <a:pt x="515" y="978"/>
                </a:cubicBezTo>
                <a:cubicBezTo>
                  <a:pt x="526" y="1020"/>
                  <a:pt x="542" y="1009"/>
                  <a:pt x="553" y="1046"/>
                </a:cubicBezTo>
                <a:cubicBezTo>
                  <a:pt x="556" y="1056"/>
                  <a:pt x="552" y="1071"/>
                  <a:pt x="561" y="1076"/>
                </a:cubicBezTo>
                <a:cubicBezTo>
                  <a:pt x="579" y="1086"/>
                  <a:pt x="601" y="1081"/>
                  <a:pt x="621" y="1084"/>
                </a:cubicBezTo>
                <a:cubicBezTo>
                  <a:pt x="619" y="1094"/>
                  <a:pt x="620" y="1105"/>
                  <a:pt x="614" y="1114"/>
                </a:cubicBezTo>
                <a:cubicBezTo>
                  <a:pt x="595" y="1143"/>
                  <a:pt x="466" y="1149"/>
                  <a:pt x="439" y="1152"/>
                </a:cubicBezTo>
                <a:cubicBezTo>
                  <a:pt x="241" y="1145"/>
                  <a:pt x="221" y="1178"/>
                  <a:pt x="113" y="1076"/>
                </a:cubicBezTo>
                <a:cubicBezTo>
                  <a:pt x="89" y="1027"/>
                  <a:pt x="73" y="982"/>
                  <a:pt x="53" y="932"/>
                </a:cubicBezTo>
                <a:cubicBezTo>
                  <a:pt x="41" y="863"/>
                  <a:pt x="21" y="794"/>
                  <a:pt x="0" y="728"/>
                </a:cubicBezTo>
                <a:cubicBezTo>
                  <a:pt x="7" y="634"/>
                  <a:pt x="6" y="558"/>
                  <a:pt x="106" y="523"/>
                </a:cubicBezTo>
                <a:cubicBezTo>
                  <a:pt x="126" y="492"/>
                  <a:pt x="156" y="406"/>
                  <a:pt x="204" y="432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Freeform 5"/>
          <p:cNvSpPr>
            <a:spLocks/>
          </p:cNvSpPr>
          <p:nvPr/>
        </p:nvSpPr>
        <p:spPr bwMode="auto">
          <a:xfrm>
            <a:off x="2333625" y="1973263"/>
            <a:ext cx="1492250" cy="1206500"/>
          </a:xfrm>
          <a:custGeom>
            <a:avLst/>
            <a:gdLst>
              <a:gd name="T0" fmla="*/ 60325 w 940"/>
              <a:gd name="T1" fmla="*/ 757238 h 760"/>
              <a:gd name="T2" fmla="*/ 0 w 940"/>
              <a:gd name="T3" fmla="*/ 612775 h 760"/>
              <a:gd name="T4" fmla="*/ 84138 w 940"/>
              <a:gd name="T5" fmla="*/ 396875 h 760"/>
              <a:gd name="T6" fmla="*/ 782638 w 940"/>
              <a:gd name="T7" fmla="*/ 265113 h 760"/>
              <a:gd name="T8" fmla="*/ 987425 w 940"/>
              <a:gd name="T9" fmla="*/ 131763 h 760"/>
              <a:gd name="T10" fmla="*/ 1119188 w 940"/>
              <a:gd name="T11" fmla="*/ 0 h 760"/>
              <a:gd name="T12" fmla="*/ 1347788 w 940"/>
              <a:gd name="T13" fmla="*/ 47625 h 760"/>
              <a:gd name="T14" fmla="*/ 1408113 w 940"/>
              <a:gd name="T15" fmla="*/ 192088 h 760"/>
              <a:gd name="T16" fmla="*/ 1444625 w 940"/>
              <a:gd name="T17" fmla="*/ 228600 h 760"/>
              <a:gd name="T18" fmla="*/ 1492250 w 940"/>
              <a:gd name="T19" fmla="*/ 312738 h 760"/>
              <a:gd name="T20" fmla="*/ 1468438 w 940"/>
              <a:gd name="T21" fmla="*/ 409575 h 760"/>
              <a:gd name="T22" fmla="*/ 1276350 w 940"/>
              <a:gd name="T23" fmla="*/ 588963 h 760"/>
              <a:gd name="T24" fmla="*/ 1203325 w 940"/>
              <a:gd name="T25" fmla="*/ 638175 h 760"/>
              <a:gd name="T26" fmla="*/ 1166813 w 940"/>
              <a:gd name="T27" fmla="*/ 661988 h 760"/>
              <a:gd name="T28" fmla="*/ 1108075 w 940"/>
              <a:gd name="T29" fmla="*/ 746125 h 760"/>
              <a:gd name="T30" fmla="*/ 1071563 w 940"/>
              <a:gd name="T31" fmla="*/ 830263 h 760"/>
              <a:gd name="T32" fmla="*/ 530225 w 940"/>
              <a:gd name="T33" fmla="*/ 938213 h 760"/>
              <a:gd name="T34" fmla="*/ 288925 w 940"/>
              <a:gd name="T35" fmla="*/ 1166813 h 760"/>
              <a:gd name="T36" fmla="*/ 144463 w 940"/>
              <a:gd name="T37" fmla="*/ 1190625 h 760"/>
              <a:gd name="T38" fmla="*/ 73025 w 940"/>
              <a:gd name="T39" fmla="*/ 1106488 h 760"/>
              <a:gd name="T40" fmla="*/ 49213 w 940"/>
              <a:gd name="T41" fmla="*/ 1035050 h 760"/>
              <a:gd name="T42" fmla="*/ 96838 w 940"/>
              <a:gd name="T43" fmla="*/ 901700 h 760"/>
              <a:gd name="T44" fmla="*/ 60325 w 940"/>
              <a:gd name="T45" fmla="*/ 817563 h 760"/>
              <a:gd name="T46" fmla="*/ 60325 w 940"/>
              <a:gd name="T47" fmla="*/ 757238 h 76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940" h="760">
                <a:moveTo>
                  <a:pt x="38" y="477"/>
                </a:moveTo>
                <a:cubicBezTo>
                  <a:pt x="18" y="444"/>
                  <a:pt x="12" y="421"/>
                  <a:pt x="0" y="386"/>
                </a:cubicBezTo>
                <a:cubicBezTo>
                  <a:pt x="7" y="324"/>
                  <a:pt x="1" y="285"/>
                  <a:pt x="53" y="250"/>
                </a:cubicBezTo>
                <a:cubicBezTo>
                  <a:pt x="103" y="107"/>
                  <a:pt x="473" y="168"/>
                  <a:pt x="493" y="167"/>
                </a:cubicBezTo>
                <a:cubicBezTo>
                  <a:pt x="540" y="143"/>
                  <a:pt x="585" y="120"/>
                  <a:pt x="622" y="83"/>
                </a:cubicBezTo>
                <a:cubicBezTo>
                  <a:pt x="636" y="39"/>
                  <a:pt x="664" y="20"/>
                  <a:pt x="705" y="0"/>
                </a:cubicBezTo>
                <a:cubicBezTo>
                  <a:pt x="765" y="6"/>
                  <a:pt x="799" y="5"/>
                  <a:pt x="849" y="30"/>
                </a:cubicBezTo>
                <a:cubicBezTo>
                  <a:pt x="860" y="62"/>
                  <a:pt x="876" y="88"/>
                  <a:pt x="887" y="121"/>
                </a:cubicBezTo>
                <a:cubicBezTo>
                  <a:pt x="890" y="131"/>
                  <a:pt x="903" y="136"/>
                  <a:pt x="910" y="144"/>
                </a:cubicBezTo>
                <a:cubicBezTo>
                  <a:pt x="922" y="159"/>
                  <a:pt x="931" y="180"/>
                  <a:pt x="940" y="197"/>
                </a:cubicBezTo>
                <a:cubicBezTo>
                  <a:pt x="935" y="217"/>
                  <a:pt x="932" y="238"/>
                  <a:pt x="925" y="258"/>
                </a:cubicBezTo>
                <a:cubicBezTo>
                  <a:pt x="913" y="292"/>
                  <a:pt x="842" y="359"/>
                  <a:pt x="804" y="371"/>
                </a:cubicBezTo>
                <a:cubicBezTo>
                  <a:pt x="789" y="381"/>
                  <a:pt x="773" y="392"/>
                  <a:pt x="758" y="402"/>
                </a:cubicBezTo>
                <a:cubicBezTo>
                  <a:pt x="750" y="407"/>
                  <a:pt x="735" y="417"/>
                  <a:pt x="735" y="417"/>
                </a:cubicBezTo>
                <a:cubicBezTo>
                  <a:pt x="732" y="421"/>
                  <a:pt x="702" y="461"/>
                  <a:pt x="698" y="470"/>
                </a:cubicBezTo>
                <a:cubicBezTo>
                  <a:pt x="686" y="498"/>
                  <a:pt x="697" y="501"/>
                  <a:pt x="675" y="523"/>
                </a:cubicBezTo>
                <a:cubicBezTo>
                  <a:pt x="607" y="591"/>
                  <a:pt x="400" y="588"/>
                  <a:pt x="334" y="591"/>
                </a:cubicBezTo>
                <a:cubicBezTo>
                  <a:pt x="286" y="639"/>
                  <a:pt x="251" y="714"/>
                  <a:pt x="182" y="735"/>
                </a:cubicBezTo>
                <a:cubicBezTo>
                  <a:pt x="144" y="760"/>
                  <a:pt x="139" y="758"/>
                  <a:pt x="91" y="750"/>
                </a:cubicBezTo>
                <a:cubicBezTo>
                  <a:pt x="65" y="732"/>
                  <a:pt x="56" y="727"/>
                  <a:pt x="46" y="697"/>
                </a:cubicBezTo>
                <a:cubicBezTo>
                  <a:pt x="41" y="682"/>
                  <a:pt x="31" y="652"/>
                  <a:pt x="31" y="652"/>
                </a:cubicBezTo>
                <a:cubicBezTo>
                  <a:pt x="37" y="614"/>
                  <a:pt x="36" y="595"/>
                  <a:pt x="61" y="568"/>
                </a:cubicBezTo>
                <a:cubicBezTo>
                  <a:pt x="72" y="537"/>
                  <a:pt x="70" y="526"/>
                  <a:pt x="38" y="515"/>
                </a:cubicBezTo>
                <a:cubicBezTo>
                  <a:pt x="29" y="487"/>
                  <a:pt x="28" y="500"/>
                  <a:pt x="38" y="477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Freeform 6"/>
          <p:cNvSpPr>
            <a:spLocks/>
          </p:cNvSpPr>
          <p:nvPr/>
        </p:nvSpPr>
        <p:spPr bwMode="auto">
          <a:xfrm>
            <a:off x="381000" y="1981200"/>
            <a:ext cx="1525588" cy="2136775"/>
          </a:xfrm>
          <a:custGeom>
            <a:avLst/>
            <a:gdLst>
              <a:gd name="T0" fmla="*/ 442913 w 961"/>
              <a:gd name="T1" fmla="*/ 2117725 h 1346"/>
              <a:gd name="T2" fmla="*/ 153988 w 961"/>
              <a:gd name="T3" fmla="*/ 1901825 h 1346"/>
              <a:gd name="T4" fmla="*/ 80963 w 961"/>
              <a:gd name="T5" fmla="*/ 1673225 h 1346"/>
              <a:gd name="T6" fmla="*/ 285750 w 961"/>
              <a:gd name="T7" fmla="*/ 1216025 h 1346"/>
              <a:gd name="T8" fmla="*/ 393700 w 961"/>
              <a:gd name="T9" fmla="*/ 927100 h 1346"/>
              <a:gd name="T10" fmla="*/ 803275 w 961"/>
              <a:gd name="T11" fmla="*/ 277813 h 1346"/>
              <a:gd name="T12" fmla="*/ 911225 w 961"/>
              <a:gd name="T13" fmla="*/ 96838 h 1346"/>
              <a:gd name="T14" fmla="*/ 1152525 w 961"/>
              <a:gd name="T15" fmla="*/ 0 h 1346"/>
              <a:gd name="T16" fmla="*/ 1357313 w 961"/>
              <a:gd name="T17" fmla="*/ 107950 h 1346"/>
              <a:gd name="T18" fmla="*/ 1428750 w 961"/>
              <a:gd name="T19" fmla="*/ 180975 h 1346"/>
              <a:gd name="T20" fmla="*/ 1465263 w 961"/>
              <a:gd name="T21" fmla="*/ 217488 h 1346"/>
              <a:gd name="T22" fmla="*/ 1525588 w 961"/>
              <a:gd name="T23" fmla="*/ 433388 h 1346"/>
              <a:gd name="T24" fmla="*/ 1512888 w 961"/>
              <a:gd name="T25" fmla="*/ 1216025 h 1346"/>
              <a:gd name="T26" fmla="*/ 1465263 w 961"/>
              <a:gd name="T27" fmla="*/ 1408113 h 1346"/>
              <a:gd name="T28" fmla="*/ 1296988 w 961"/>
              <a:gd name="T29" fmla="*/ 1708150 h 1346"/>
              <a:gd name="T30" fmla="*/ 1247775 w 961"/>
              <a:gd name="T31" fmla="*/ 1804988 h 1346"/>
              <a:gd name="T32" fmla="*/ 1008063 w 961"/>
              <a:gd name="T33" fmla="*/ 1949450 h 1346"/>
              <a:gd name="T34" fmla="*/ 863600 w 961"/>
              <a:gd name="T35" fmla="*/ 2057400 h 1346"/>
              <a:gd name="T36" fmla="*/ 538163 w 961"/>
              <a:gd name="T37" fmla="*/ 2106613 h 1346"/>
              <a:gd name="T38" fmla="*/ 442913 w 961"/>
              <a:gd name="T39" fmla="*/ 2117725 h 134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961" h="1346">
                <a:moveTo>
                  <a:pt x="279" y="1334"/>
                </a:moveTo>
                <a:cubicBezTo>
                  <a:pt x="198" y="1319"/>
                  <a:pt x="159" y="1244"/>
                  <a:pt x="97" y="1198"/>
                </a:cubicBezTo>
                <a:cubicBezTo>
                  <a:pt x="80" y="1150"/>
                  <a:pt x="64" y="1104"/>
                  <a:pt x="51" y="1054"/>
                </a:cubicBezTo>
                <a:cubicBezTo>
                  <a:pt x="60" y="786"/>
                  <a:pt x="0" y="824"/>
                  <a:pt x="180" y="766"/>
                </a:cubicBezTo>
                <a:cubicBezTo>
                  <a:pt x="197" y="679"/>
                  <a:pt x="192" y="670"/>
                  <a:pt x="248" y="584"/>
                </a:cubicBezTo>
                <a:cubicBezTo>
                  <a:pt x="336" y="449"/>
                  <a:pt x="423" y="312"/>
                  <a:pt x="506" y="175"/>
                </a:cubicBezTo>
                <a:cubicBezTo>
                  <a:pt x="525" y="144"/>
                  <a:pt x="551" y="88"/>
                  <a:pt x="574" y="61"/>
                </a:cubicBezTo>
                <a:cubicBezTo>
                  <a:pt x="614" y="13"/>
                  <a:pt x="668" y="7"/>
                  <a:pt x="726" y="0"/>
                </a:cubicBezTo>
                <a:cubicBezTo>
                  <a:pt x="770" y="9"/>
                  <a:pt x="821" y="37"/>
                  <a:pt x="855" y="68"/>
                </a:cubicBezTo>
                <a:cubicBezTo>
                  <a:pt x="871" y="82"/>
                  <a:pt x="885" y="99"/>
                  <a:pt x="900" y="114"/>
                </a:cubicBezTo>
                <a:cubicBezTo>
                  <a:pt x="908" y="122"/>
                  <a:pt x="923" y="137"/>
                  <a:pt x="923" y="137"/>
                </a:cubicBezTo>
                <a:cubicBezTo>
                  <a:pt x="941" y="182"/>
                  <a:pt x="949" y="227"/>
                  <a:pt x="961" y="273"/>
                </a:cubicBezTo>
                <a:cubicBezTo>
                  <a:pt x="958" y="437"/>
                  <a:pt x="958" y="602"/>
                  <a:pt x="953" y="766"/>
                </a:cubicBezTo>
                <a:cubicBezTo>
                  <a:pt x="952" y="806"/>
                  <a:pt x="945" y="854"/>
                  <a:pt x="923" y="887"/>
                </a:cubicBezTo>
                <a:cubicBezTo>
                  <a:pt x="907" y="962"/>
                  <a:pt x="856" y="1012"/>
                  <a:pt x="817" y="1076"/>
                </a:cubicBezTo>
                <a:cubicBezTo>
                  <a:pt x="805" y="1096"/>
                  <a:pt x="801" y="1119"/>
                  <a:pt x="786" y="1137"/>
                </a:cubicBezTo>
                <a:cubicBezTo>
                  <a:pt x="753" y="1177"/>
                  <a:pt x="678" y="1200"/>
                  <a:pt x="635" y="1228"/>
                </a:cubicBezTo>
                <a:cubicBezTo>
                  <a:pt x="605" y="1248"/>
                  <a:pt x="575" y="1280"/>
                  <a:pt x="544" y="1296"/>
                </a:cubicBezTo>
                <a:cubicBezTo>
                  <a:pt x="488" y="1324"/>
                  <a:pt x="393" y="1323"/>
                  <a:pt x="339" y="1327"/>
                </a:cubicBezTo>
                <a:cubicBezTo>
                  <a:pt x="315" y="1334"/>
                  <a:pt x="301" y="1346"/>
                  <a:pt x="279" y="1334"/>
                </a:cubicBez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Freeform 7"/>
          <p:cNvSpPr>
            <a:spLocks/>
          </p:cNvSpPr>
          <p:nvPr/>
        </p:nvSpPr>
        <p:spPr bwMode="auto">
          <a:xfrm>
            <a:off x="4876800" y="1676400"/>
            <a:ext cx="1408113" cy="1685925"/>
          </a:xfrm>
          <a:custGeom>
            <a:avLst/>
            <a:gdLst>
              <a:gd name="T0" fmla="*/ 504825 w 887"/>
              <a:gd name="T1" fmla="*/ 696913 h 1062"/>
              <a:gd name="T2" fmla="*/ 433388 w 887"/>
              <a:gd name="T3" fmla="*/ 588963 h 1062"/>
              <a:gd name="T4" fmla="*/ 407988 w 887"/>
              <a:gd name="T5" fmla="*/ 517525 h 1062"/>
              <a:gd name="T6" fmla="*/ 433388 w 887"/>
              <a:gd name="T7" fmla="*/ 373063 h 1062"/>
              <a:gd name="T8" fmla="*/ 661988 w 887"/>
              <a:gd name="T9" fmla="*/ 239713 h 1062"/>
              <a:gd name="T10" fmla="*/ 854075 w 887"/>
              <a:gd name="T11" fmla="*/ 36513 h 1062"/>
              <a:gd name="T12" fmla="*/ 998538 w 887"/>
              <a:gd name="T13" fmla="*/ 0 h 1062"/>
              <a:gd name="T14" fmla="*/ 1214438 w 887"/>
              <a:gd name="T15" fmla="*/ 11113 h 1062"/>
              <a:gd name="T16" fmla="*/ 1347788 w 887"/>
              <a:gd name="T17" fmla="*/ 131763 h 1062"/>
              <a:gd name="T18" fmla="*/ 1298575 w 887"/>
              <a:gd name="T19" fmla="*/ 673100 h 1062"/>
              <a:gd name="T20" fmla="*/ 1250950 w 887"/>
              <a:gd name="T21" fmla="*/ 757238 h 1062"/>
              <a:gd name="T22" fmla="*/ 1166813 w 887"/>
              <a:gd name="T23" fmla="*/ 914400 h 1062"/>
              <a:gd name="T24" fmla="*/ 1093788 w 887"/>
              <a:gd name="T25" fmla="*/ 974725 h 1062"/>
              <a:gd name="T26" fmla="*/ 950913 w 887"/>
              <a:gd name="T27" fmla="*/ 1466850 h 1062"/>
              <a:gd name="T28" fmla="*/ 817563 w 887"/>
              <a:gd name="T29" fmla="*/ 1527175 h 1062"/>
              <a:gd name="T30" fmla="*/ 661988 w 887"/>
              <a:gd name="T31" fmla="*/ 1611313 h 1062"/>
              <a:gd name="T32" fmla="*/ 493713 w 887"/>
              <a:gd name="T33" fmla="*/ 1684338 h 1062"/>
              <a:gd name="T34" fmla="*/ 276225 w 887"/>
              <a:gd name="T35" fmla="*/ 1660525 h 1062"/>
              <a:gd name="T36" fmla="*/ 47625 w 887"/>
              <a:gd name="T37" fmla="*/ 1371600 h 1062"/>
              <a:gd name="T38" fmla="*/ 0 w 887"/>
              <a:gd name="T39" fmla="*/ 1203325 h 1062"/>
              <a:gd name="T40" fmla="*/ 47625 w 887"/>
              <a:gd name="T41" fmla="*/ 1046163 h 1062"/>
              <a:gd name="T42" fmla="*/ 71438 w 887"/>
              <a:gd name="T43" fmla="*/ 962025 h 1062"/>
              <a:gd name="T44" fmla="*/ 107950 w 887"/>
              <a:gd name="T45" fmla="*/ 938213 h 1062"/>
              <a:gd name="T46" fmla="*/ 192088 w 887"/>
              <a:gd name="T47" fmla="*/ 962025 h 1062"/>
              <a:gd name="T48" fmla="*/ 228600 w 887"/>
              <a:gd name="T49" fmla="*/ 998538 h 1062"/>
              <a:gd name="T50" fmla="*/ 396875 w 887"/>
              <a:gd name="T51" fmla="*/ 1154113 h 1062"/>
              <a:gd name="T52" fmla="*/ 407988 w 887"/>
              <a:gd name="T53" fmla="*/ 1190625 h 106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887" h="1062">
                <a:moveTo>
                  <a:pt x="318" y="439"/>
                </a:moveTo>
                <a:cubicBezTo>
                  <a:pt x="294" y="416"/>
                  <a:pt x="283" y="402"/>
                  <a:pt x="273" y="371"/>
                </a:cubicBezTo>
                <a:cubicBezTo>
                  <a:pt x="268" y="356"/>
                  <a:pt x="257" y="326"/>
                  <a:pt x="257" y="326"/>
                </a:cubicBezTo>
                <a:cubicBezTo>
                  <a:pt x="262" y="296"/>
                  <a:pt x="265" y="265"/>
                  <a:pt x="273" y="235"/>
                </a:cubicBezTo>
                <a:cubicBezTo>
                  <a:pt x="286" y="188"/>
                  <a:pt x="383" y="165"/>
                  <a:pt x="417" y="151"/>
                </a:cubicBezTo>
                <a:cubicBezTo>
                  <a:pt x="454" y="114"/>
                  <a:pt x="490" y="45"/>
                  <a:pt x="538" y="23"/>
                </a:cubicBezTo>
                <a:cubicBezTo>
                  <a:pt x="566" y="10"/>
                  <a:pt x="599" y="6"/>
                  <a:pt x="629" y="0"/>
                </a:cubicBezTo>
                <a:cubicBezTo>
                  <a:pt x="674" y="2"/>
                  <a:pt x="720" y="0"/>
                  <a:pt x="765" y="7"/>
                </a:cubicBezTo>
                <a:cubicBezTo>
                  <a:pt x="765" y="7"/>
                  <a:pt x="843" y="77"/>
                  <a:pt x="849" y="83"/>
                </a:cubicBezTo>
                <a:cubicBezTo>
                  <a:pt x="887" y="207"/>
                  <a:pt x="871" y="318"/>
                  <a:pt x="818" y="424"/>
                </a:cubicBezTo>
                <a:cubicBezTo>
                  <a:pt x="804" y="488"/>
                  <a:pt x="824" y="425"/>
                  <a:pt x="788" y="477"/>
                </a:cubicBezTo>
                <a:cubicBezTo>
                  <a:pt x="768" y="506"/>
                  <a:pt x="755" y="546"/>
                  <a:pt x="735" y="576"/>
                </a:cubicBezTo>
                <a:cubicBezTo>
                  <a:pt x="724" y="593"/>
                  <a:pt x="703" y="600"/>
                  <a:pt x="689" y="614"/>
                </a:cubicBezTo>
                <a:cubicBezTo>
                  <a:pt x="655" y="717"/>
                  <a:pt x="723" y="895"/>
                  <a:pt x="599" y="924"/>
                </a:cubicBezTo>
                <a:cubicBezTo>
                  <a:pt x="570" y="953"/>
                  <a:pt x="556" y="954"/>
                  <a:pt x="515" y="962"/>
                </a:cubicBezTo>
                <a:cubicBezTo>
                  <a:pt x="491" y="987"/>
                  <a:pt x="447" y="1000"/>
                  <a:pt x="417" y="1015"/>
                </a:cubicBezTo>
                <a:cubicBezTo>
                  <a:pt x="379" y="1034"/>
                  <a:pt x="352" y="1052"/>
                  <a:pt x="311" y="1061"/>
                </a:cubicBezTo>
                <a:cubicBezTo>
                  <a:pt x="265" y="1057"/>
                  <a:pt x="217" y="1062"/>
                  <a:pt x="174" y="1046"/>
                </a:cubicBezTo>
                <a:cubicBezTo>
                  <a:pt x="91" y="1016"/>
                  <a:pt x="66" y="935"/>
                  <a:pt x="30" y="864"/>
                </a:cubicBezTo>
                <a:cubicBezTo>
                  <a:pt x="22" y="828"/>
                  <a:pt x="11" y="793"/>
                  <a:pt x="0" y="758"/>
                </a:cubicBezTo>
                <a:cubicBezTo>
                  <a:pt x="7" y="720"/>
                  <a:pt x="13" y="693"/>
                  <a:pt x="30" y="659"/>
                </a:cubicBezTo>
                <a:cubicBezTo>
                  <a:pt x="38" y="643"/>
                  <a:pt x="35" y="621"/>
                  <a:pt x="45" y="606"/>
                </a:cubicBezTo>
                <a:cubicBezTo>
                  <a:pt x="50" y="598"/>
                  <a:pt x="60" y="596"/>
                  <a:pt x="68" y="591"/>
                </a:cubicBezTo>
                <a:cubicBezTo>
                  <a:pt x="85" y="597"/>
                  <a:pt x="105" y="597"/>
                  <a:pt x="121" y="606"/>
                </a:cubicBezTo>
                <a:cubicBezTo>
                  <a:pt x="130" y="611"/>
                  <a:pt x="136" y="622"/>
                  <a:pt x="144" y="629"/>
                </a:cubicBezTo>
                <a:cubicBezTo>
                  <a:pt x="182" y="660"/>
                  <a:pt x="222" y="686"/>
                  <a:pt x="250" y="727"/>
                </a:cubicBezTo>
                <a:cubicBezTo>
                  <a:pt x="252" y="735"/>
                  <a:pt x="257" y="750"/>
                  <a:pt x="257" y="750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Freeform 8"/>
          <p:cNvSpPr>
            <a:spLocks/>
          </p:cNvSpPr>
          <p:nvPr/>
        </p:nvSpPr>
        <p:spPr bwMode="auto">
          <a:xfrm>
            <a:off x="5562600" y="3276600"/>
            <a:ext cx="1447800" cy="1917700"/>
          </a:xfrm>
          <a:custGeom>
            <a:avLst/>
            <a:gdLst>
              <a:gd name="T0" fmla="*/ 609600 w 912"/>
              <a:gd name="T1" fmla="*/ 762000 h 1208"/>
              <a:gd name="T2" fmla="*/ 1371600 w 912"/>
              <a:gd name="T3" fmla="*/ 152400 h 1208"/>
              <a:gd name="T4" fmla="*/ 1066800 w 912"/>
              <a:gd name="T5" fmla="*/ 1676400 h 1208"/>
              <a:gd name="T6" fmla="*/ 533400 w 912"/>
              <a:gd name="T7" fmla="*/ 1600200 h 1208"/>
              <a:gd name="T8" fmla="*/ 228600 w 912"/>
              <a:gd name="T9" fmla="*/ 914400 h 1208"/>
              <a:gd name="T10" fmla="*/ 0 w 912"/>
              <a:gd name="T11" fmla="*/ 1066800 h 12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12" h="1208">
                <a:moveTo>
                  <a:pt x="384" y="480"/>
                </a:moveTo>
                <a:cubicBezTo>
                  <a:pt x="600" y="240"/>
                  <a:pt x="816" y="0"/>
                  <a:pt x="864" y="96"/>
                </a:cubicBezTo>
                <a:cubicBezTo>
                  <a:pt x="912" y="192"/>
                  <a:pt x="760" y="904"/>
                  <a:pt x="672" y="1056"/>
                </a:cubicBezTo>
                <a:cubicBezTo>
                  <a:pt x="584" y="1208"/>
                  <a:pt x="424" y="1088"/>
                  <a:pt x="336" y="1008"/>
                </a:cubicBezTo>
                <a:cubicBezTo>
                  <a:pt x="248" y="928"/>
                  <a:pt x="200" y="632"/>
                  <a:pt x="144" y="576"/>
                </a:cubicBezTo>
                <a:cubicBezTo>
                  <a:pt x="88" y="520"/>
                  <a:pt x="44" y="596"/>
                  <a:pt x="0" y="672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Freeform 9"/>
          <p:cNvSpPr>
            <a:spLocks/>
          </p:cNvSpPr>
          <p:nvPr/>
        </p:nvSpPr>
        <p:spPr bwMode="auto">
          <a:xfrm>
            <a:off x="6705600" y="1600200"/>
            <a:ext cx="1646238" cy="1924050"/>
          </a:xfrm>
          <a:custGeom>
            <a:avLst/>
            <a:gdLst>
              <a:gd name="T0" fmla="*/ 336550 w 1037"/>
              <a:gd name="T1" fmla="*/ 1076325 h 1212"/>
              <a:gd name="T2" fmla="*/ 84138 w 1037"/>
              <a:gd name="T3" fmla="*/ 774700 h 1212"/>
              <a:gd name="T4" fmla="*/ 23813 w 1037"/>
              <a:gd name="T5" fmla="*/ 642938 h 1212"/>
              <a:gd name="T6" fmla="*/ 0 w 1037"/>
              <a:gd name="T7" fmla="*/ 571500 h 1212"/>
              <a:gd name="T8" fmla="*/ 336550 w 1037"/>
              <a:gd name="T9" fmla="*/ 246063 h 1212"/>
              <a:gd name="T10" fmla="*/ 733425 w 1037"/>
              <a:gd name="T11" fmla="*/ 41275 h 1212"/>
              <a:gd name="T12" fmla="*/ 841375 w 1037"/>
              <a:gd name="T13" fmla="*/ 4763 h 1212"/>
              <a:gd name="T14" fmla="*/ 973138 w 1037"/>
              <a:gd name="T15" fmla="*/ 17463 h 1212"/>
              <a:gd name="T16" fmla="*/ 1106488 w 1037"/>
              <a:gd name="T17" fmla="*/ 138113 h 1212"/>
              <a:gd name="T18" fmla="*/ 1335088 w 1037"/>
              <a:gd name="T19" fmla="*/ 690563 h 1212"/>
              <a:gd name="T20" fmla="*/ 1479550 w 1037"/>
              <a:gd name="T21" fmla="*/ 1016000 h 1212"/>
              <a:gd name="T22" fmla="*/ 1514475 w 1037"/>
              <a:gd name="T23" fmla="*/ 1160463 h 1212"/>
              <a:gd name="T24" fmla="*/ 1635125 w 1037"/>
              <a:gd name="T25" fmla="*/ 1341438 h 1212"/>
              <a:gd name="T26" fmla="*/ 1611313 w 1037"/>
              <a:gd name="T27" fmla="*/ 1557338 h 1212"/>
              <a:gd name="T28" fmla="*/ 1490663 w 1037"/>
              <a:gd name="T29" fmla="*/ 1917700 h 1212"/>
              <a:gd name="T30" fmla="*/ 1395413 w 1037"/>
              <a:gd name="T31" fmla="*/ 1917700 h 1212"/>
              <a:gd name="T32" fmla="*/ 384175 w 1037"/>
              <a:gd name="T33" fmla="*/ 1473200 h 121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037" h="1212">
                <a:moveTo>
                  <a:pt x="212" y="678"/>
                </a:moveTo>
                <a:cubicBezTo>
                  <a:pt x="161" y="612"/>
                  <a:pt x="99" y="557"/>
                  <a:pt x="53" y="488"/>
                </a:cubicBezTo>
                <a:cubicBezTo>
                  <a:pt x="37" y="465"/>
                  <a:pt x="25" y="431"/>
                  <a:pt x="15" y="405"/>
                </a:cubicBezTo>
                <a:cubicBezTo>
                  <a:pt x="9" y="390"/>
                  <a:pt x="0" y="360"/>
                  <a:pt x="0" y="360"/>
                </a:cubicBezTo>
                <a:cubicBezTo>
                  <a:pt x="47" y="228"/>
                  <a:pt x="85" y="211"/>
                  <a:pt x="212" y="155"/>
                </a:cubicBezTo>
                <a:cubicBezTo>
                  <a:pt x="250" y="97"/>
                  <a:pt x="407" y="45"/>
                  <a:pt x="462" y="26"/>
                </a:cubicBezTo>
                <a:cubicBezTo>
                  <a:pt x="485" y="18"/>
                  <a:pt x="530" y="3"/>
                  <a:pt x="530" y="3"/>
                </a:cubicBezTo>
                <a:cubicBezTo>
                  <a:pt x="558" y="6"/>
                  <a:pt x="587" y="0"/>
                  <a:pt x="613" y="11"/>
                </a:cubicBezTo>
                <a:cubicBezTo>
                  <a:pt x="648" y="25"/>
                  <a:pt x="668" y="63"/>
                  <a:pt x="697" y="87"/>
                </a:cubicBezTo>
                <a:cubicBezTo>
                  <a:pt x="734" y="217"/>
                  <a:pt x="765" y="323"/>
                  <a:pt x="841" y="435"/>
                </a:cubicBezTo>
                <a:cubicBezTo>
                  <a:pt x="865" y="507"/>
                  <a:pt x="898" y="572"/>
                  <a:pt x="932" y="640"/>
                </a:cubicBezTo>
                <a:cubicBezTo>
                  <a:pt x="939" y="670"/>
                  <a:pt x="941" y="703"/>
                  <a:pt x="954" y="731"/>
                </a:cubicBezTo>
                <a:cubicBezTo>
                  <a:pt x="974" y="772"/>
                  <a:pt x="1015" y="802"/>
                  <a:pt x="1030" y="845"/>
                </a:cubicBezTo>
                <a:cubicBezTo>
                  <a:pt x="1037" y="866"/>
                  <a:pt x="1021" y="949"/>
                  <a:pt x="1015" y="981"/>
                </a:cubicBezTo>
                <a:cubicBezTo>
                  <a:pt x="1011" y="1033"/>
                  <a:pt x="1027" y="1192"/>
                  <a:pt x="939" y="1208"/>
                </a:cubicBezTo>
                <a:cubicBezTo>
                  <a:pt x="919" y="1212"/>
                  <a:pt x="899" y="1208"/>
                  <a:pt x="879" y="1208"/>
                </a:cubicBezTo>
                <a:cubicBezTo>
                  <a:pt x="660" y="1131"/>
                  <a:pt x="133" y="1133"/>
                  <a:pt x="242" y="928"/>
                </a:cubicBezTo>
              </a:path>
            </a:pathLst>
          </a:custGeom>
          <a:noFill/>
          <a:ln w="38100" cmpd="sng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67" name="Rectangle 11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477000" cy="838200"/>
          </a:xfrm>
          <a:noFill/>
        </p:spPr>
        <p:txBody>
          <a:bodyPr/>
          <a:lstStyle/>
          <a:p>
            <a:pPr eaLnBrk="1" hangingPunct="1"/>
            <a:r>
              <a:rPr lang="ru-RU" sz="4000" smtClean="0">
                <a:solidFill>
                  <a:schemeClr val="tx2"/>
                </a:solidFill>
              </a:rPr>
              <a:t>Проверь себя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638800" y="54102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незамкнутые линии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2057400" y="54864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tx2"/>
                </a:solidFill>
              </a:rPr>
              <a:t>замкнутые линии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68" grpId="0"/>
      <p:bldP spid="4506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127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На какие две группы можно разделить эти линии?</vt:lpstr>
      <vt:lpstr>Проверь себя</vt:lpstr>
      <vt:lpstr>Слайд 4</vt:lpstr>
      <vt:lpstr>Проверь себя</vt:lpstr>
      <vt:lpstr>Слайд 6</vt:lpstr>
      <vt:lpstr>Проверь себя</vt:lpstr>
      <vt:lpstr>Чем похожи и чем отличаются линии слева и справа?</vt:lpstr>
      <vt:lpstr>Проверь себя</vt:lpstr>
      <vt:lpstr>Мы узнали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</cp:revision>
  <dcterms:created xsi:type="dcterms:W3CDTF">2013-02-05T11:45:36Z</dcterms:created>
  <dcterms:modified xsi:type="dcterms:W3CDTF">2013-02-05T11:56:59Z</dcterms:modified>
</cp:coreProperties>
</file>