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48" d="100"/>
          <a:sy n="48" d="100"/>
        </p:scale>
        <p:origin x="-5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F5378-1613-49D9-BE62-AFF2F9086DC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BBA94-921D-463E-8765-5BA36C36D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620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1BBA94-921D-463E-8765-5BA36C36D8B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954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1BBA94-921D-463E-8765-5BA36C36D8B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663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79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2444" y="47231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2</a:t>
            </a:r>
            <a:r>
              <a:rPr lang="ru-RU" sz="3600" b="1" dirty="0" smtClean="0"/>
              <a:t> + 2 + 2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53745" y="1121102"/>
            <a:ext cx="3346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15 +15 +15 + 15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82444" y="1719405"/>
            <a:ext cx="2381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4</a:t>
            </a:r>
            <a:r>
              <a:rPr lang="ru-RU" sz="3600" b="1" dirty="0" smtClean="0"/>
              <a:t> + </a:t>
            </a:r>
            <a:r>
              <a:rPr lang="ru-RU" sz="3600" b="1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9632" y="2419711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8</a:t>
            </a:r>
            <a:r>
              <a:rPr lang="ru-RU" sz="3600" b="1" dirty="0" smtClean="0"/>
              <a:t> + 8 + 8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53745" y="3030777"/>
            <a:ext cx="2692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 + 1 + 1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63325" y="3685964"/>
            <a:ext cx="2560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5</a:t>
            </a:r>
            <a:r>
              <a:rPr lang="ru-RU" sz="3600" b="1" dirty="0" smtClean="0"/>
              <a:t> + </a:t>
            </a:r>
            <a:r>
              <a:rPr lang="ru-RU" sz="3600" b="1" dirty="0"/>
              <a:t>5</a:t>
            </a:r>
            <a:r>
              <a:rPr lang="ru-RU" sz="3600" b="1" dirty="0" smtClean="0"/>
              <a:t> + </a:t>
            </a:r>
            <a:r>
              <a:rPr lang="ru-RU" sz="3600" b="1" dirty="0"/>
              <a:t>5</a:t>
            </a:r>
            <a:r>
              <a:rPr lang="ru-RU" sz="3600" b="1" dirty="0" smtClean="0"/>
              <a:t> + </a:t>
            </a:r>
            <a:r>
              <a:rPr lang="ru-RU" sz="3600" b="1" dirty="0"/>
              <a:t>5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343526" y="429793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12 + 12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66221" y="538018"/>
            <a:ext cx="1102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6 · 4</a:t>
            </a:r>
            <a:endParaRPr lang="ru-RU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588224" y="1169102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4 · 2</a:t>
            </a:r>
            <a:endParaRPr lang="ru-RU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588224" y="1796350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8 · 3</a:t>
            </a:r>
            <a:endParaRPr lang="ru-RU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556533" y="2511265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 </a:t>
            </a:r>
            <a:r>
              <a:rPr lang="ru-RU" sz="3600" b="1" dirty="0"/>
              <a:t>· </a:t>
            </a:r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577602" y="3167509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11 </a:t>
            </a:r>
            <a:r>
              <a:rPr lang="ru-RU" sz="3600" b="1" dirty="0"/>
              <a:t>· 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40812" y="3830255"/>
            <a:ext cx="129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 · </a:t>
            </a:r>
            <a:r>
              <a:rPr lang="ru-RU" sz="3600" b="1" dirty="0"/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64059" y="4443214"/>
            <a:ext cx="1030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5 · 4</a:t>
            </a:r>
            <a:endParaRPr lang="ru-RU" sz="36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567634" y="515989"/>
            <a:ext cx="462410" cy="4795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567634" y="1121102"/>
            <a:ext cx="462410" cy="4795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67634" y="1753049"/>
            <a:ext cx="462410" cy="4795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80684" y="3655704"/>
            <a:ext cx="462410" cy="4795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67634" y="3023973"/>
            <a:ext cx="462410" cy="4795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571554" y="2388261"/>
            <a:ext cx="462410" cy="4795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85302" y="4301635"/>
            <a:ext cx="462410" cy="4795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98944" y="4957700"/>
            <a:ext cx="462410" cy="4795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98944" y="5589240"/>
            <a:ext cx="462410" cy="4795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250218" y="5013175"/>
            <a:ext cx="2457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6</a:t>
            </a:r>
            <a:r>
              <a:rPr lang="ru-RU" sz="3600" b="1" dirty="0" smtClean="0"/>
              <a:t> + 6 + 6 +6</a:t>
            </a:r>
            <a:endParaRPr lang="ru-RU" sz="36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259632" y="560712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11 + 11 + 11</a:t>
            </a:r>
            <a:endParaRPr lang="ru-RU" sz="36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6540812" y="5073788"/>
            <a:ext cx="1559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12 · 2</a:t>
            </a:r>
            <a:endParaRPr lang="ru-RU" sz="36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6531776" y="5607122"/>
            <a:ext cx="1269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15 · 4</a:t>
            </a:r>
            <a:endParaRPr lang="ru-RU" sz="3600" b="1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5907540" y="1853265"/>
            <a:ext cx="462410" cy="47954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887677" y="3162744"/>
            <a:ext cx="462410" cy="47954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887677" y="2563041"/>
            <a:ext cx="462410" cy="47954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5909681" y="1164775"/>
            <a:ext cx="462410" cy="47954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907540" y="529119"/>
            <a:ext cx="462410" cy="47954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5909681" y="5035011"/>
            <a:ext cx="462410" cy="47954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909681" y="4434480"/>
            <a:ext cx="462410" cy="47954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907540" y="3822562"/>
            <a:ext cx="462410" cy="47954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5907540" y="5597008"/>
            <a:ext cx="462410" cy="47954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86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982446"/>
            <a:ext cx="6336704" cy="2175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Умножение числа 3 </a:t>
            </a:r>
          </a:p>
          <a:p>
            <a:pPr algn="ctr">
              <a:lnSpc>
                <a:spcPct val="15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 однозначные числа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61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0095" y="908720"/>
            <a:ext cx="2019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 · 3 = 9 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235768" y="1628800"/>
            <a:ext cx="2648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 · 4 = 12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258185" y="2276872"/>
            <a:ext cx="2573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 · 5 = 15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235768" y="2923203"/>
            <a:ext cx="2573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 · 6 = 18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284100" y="3645024"/>
            <a:ext cx="2573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 · 7 = 21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283286" y="4291355"/>
            <a:ext cx="2573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 · 8 = 24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283286" y="5005556"/>
            <a:ext cx="2224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 · 9 = 27</a:t>
            </a:r>
            <a:endParaRPr lang="ru-RU" sz="36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978997"/>
              </p:ext>
            </p:extLst>
          </p:nvPr>
        </p:nvGraphicFramePr>
        <p:xfrm>
          <a:off x="539552" y="286707"/>
          <a:ext cx="792088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35506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1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124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759287" y="813327"/>
            <a:ext cx="50405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tx1"/>
                </a:solidFill>
              </a:rPr>
              <a:t>1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62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estival.1september.ru/articles/581719/img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96752"/>
            <a:ext cx="2484000" cy="439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7597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40356"/>
              </p:ext>
            </p:extLst>
          </p:nvPr>
        </p:nvGraphicFramePr>
        <p:xfrm>
          <a:off x="395536" y="1340768"/>
          <a:ext cx="8496944" cy="417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96944"/>
              </a:tblGrid>
              <a:tr h="41764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+ 3 + 3 + 3 + 3                    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+ 3 + 3 + 3 + 3 + 3 + 3 + 3 + 3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+ 3 + 3 + 3 + 3 + 3 + 3 +3      3 + 3 + 3 + 3 + 3 + 3       3 + 3</a:t>
                      </a:r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3 · 5 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3 · 4       3 · 9        3 · 2       3 · 7          3 · 8        3 · 6</a:t>
                      </a:r>
                    </a:p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4076"/>
              </p:ext>
            </p:extLst>
          </p:nvPr>
        </p:nvGraphicFramePr>
        <p:xfrm>
          <a:off x="467544" y="260648"/>
          <a:ext cx="792088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35506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1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125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00801" y="1412776"/>
            <a:ext cx="50405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39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96752"/>
            <a:ext cx="7344816" cy="50783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endParaRPr lang="ru-RU" sz="3600" dirty="0"/>
          </a:p>
          <a:p>
            <a:pPr>
              <a:lnSpc>
                <a:spcPct val="150000"/>
              </a:lnSpc>
              <a:defRPr/>
            </a:pPr>
            <a:r>
              <a:rPr lang="ru-RU" sz="3600" b="1" dirty="0" smtClean="0"/>
              <a:t>3 </a:t>
            </a:r>
            <a:r>
              <a:rPr lang="ru-RU" sz="3600" b="1" dirty="0"/>
              <a:t>· </a:t>
            </a:r>
            <a:r>
              <a:rPr lang="ru-RU" sz="3600" b="1" dirty="0" smtClean="0"/>
              <a:t>5 = 3 </a:t>
            </a:r>
            <a:r>
              <a:rPr lang="ru-RU" sz="3600" b="1" dirty="0"/>
              <a:t>+ 3 + 3 + 3 + 3   </a:t>
            </a:r>
            <a:r>
              <a:rPr lang="ru-RU" sz="3600" b="1" dirty="0" smtClean="0"/>
              <a:t> </a:t>
            </a:r>
            <a:endParaRPr lang="ru-RU" sz="3600" dirty="0"/>
          </a:p>
          <a:p>
            <a:pPr>
              <a:lnSpc>
                <a:spcPct val="150000"/>
              </a:lnSpc>
              <a:defRPr/>
            </a:pPr>
            <a:r>
              <a:rPr lang="ru-RU" sz="3600" b="1" dirty="0" smtClean="0"/>
              <a:t>3 </a:t>
            </a:r>
            <a:r>
              <a:rPr lang="ru-RU" sz="3600" b="1" dirty="0"/>
              <a:t>· </a:t>
            </a:r>
            <a:r>
              <a:rPr lang="ru-RU" sz="3600" b="1" dirty="0" smtClean="0"/>
              <a:t>9 = </a:t>
            </a:r>
            <a:r>
              <a:rPr lang="ru-RU" sz="3600" b="1" dirty="0"/>
              <a:t>3 +</a:t>
            </a:r>
            <a:r>
              <a:rPr lang="ru-RU" sz="3600" dirty="0"/>
              <a:t> </a:t>
            </a:r>
            <a:r>
              <a:rPr lang="ru-RU" sz="3600" b="1" dirty="0"/>
              <a:t>3 + 3 + 3 + 3 + 3 </a:t>
            </a:r>
            <a:r>
              <a:rPr lang="ru-RU" sz="3600" b="1" dirty="0" smtClean="0"/>
              <a:t>+3 </a:t>
            </a:r>
            <a:r>
              <a:rPr lang="ru-RU" sz="3600" b="1" dirty="0"/>
              <a:t>+ 3 + </a:t>
            </a:r>
            <a:r>
              <a:rPr lang="ru-RU" sz="3600" b="1" dirty="0" smtClean="0"/>
              <a:t>3</a:t>
            </a:r>
          </a:p>
          <a:p>
            <a:pPr>
              <a:lnSpc>
                <a:spcPct val="150000"/>
              </a:lnSpc>
              <a:defRPr/>
            </a:pPr>
            <a:r>
              <a:rPr lang="ru-RU" sz="3600" b="1" dirty="0" smtClean="0"/>
              <a:t>3 </a:t>
            </a:r>
            <a:r>
              <a:rPr lang="ru-RU" sz="3600" b="1" dirty="0"/>
              <a:t>· 2 </a:t>
            </a:r>
            <a:r>
              <a:rPr lang="ru-RU" sz="3600" b="1" dirty="0" smtClean="0"/>
              <a:t>= </a:t>
            </a:r>
            <a:r>
              <a:rPr lang="ru-RU" sz="3600" b="1" dirty="0"/>
              <a:t>3 + 3</a:t>
            </a:r>
          </a:p>
          <a:p>
            <a:pPr>
              <a:lnSpc>
                <a:spcPct val="150000"/>
              </a:lnSpc>
              <a:defRPr/>
            </a:pPr>
            <a:r>
              <a:rPr lang="ru-RU" sz="3600" b="1" dirty="0"/>
              <a:t>3 · </a:t>
            </a:r>
            <a:r>
              <a:rPr lang="ru-RU" sz="3600" b="1" dirty="0" smtClean="0"/>
              <a:t>8 = 3 + </a:t>
            </a:r>
            <a:r>
              <a:rPr lang="ru-RU" sz="3600" b="1" dirty="0"/>
              <a:t>3 + 3 + 3 + 3 + 3 + </a:t>
            </a:r>
            <a:r>
              <a:rPr lang="ru-RU" sz="3600" b="1" dirty="0" smtClean="0"/>
              <a:t>3 + 3           </a:t>
            </a:r>
          </a:p>
          <a:p>
            <a:pPr>
              <a:lnSpc>
                <a:spcPct val="150000"/>
              </a:lnSpc>
              <a:defRPr/>
            </a:pPr>
            <a:r>
              <a:rPr lang="ru-RU" sz="3600" b="1" dirty="0" smtClean="0"/>
              <a:t>3 </a:t>
            </a:r>
            <a:r>
              <a:rPr lang="ru-RU" sz="3600" b="1" dirty="0"/>
              <a:t>· </a:t>
            </a:r>
            <a:r>
              <a:rPr lang="ru-RU" sz="3600" b="1" dirty="0" smtClean="0"/>
              <a:t>6 = </a:t>
            </a:r>
            <a:r>
              <a:rPr lang="ru-RU" sz="3600" b="1" dirty="0"/>
              <a:t>3 + 3 + 3 + 3 + 3 +</a:t>
            </a:r>
            <a:r>
              <a:rPr lang="ru-RU" sz="3600" b="1" dirty="0" smtClean="0"/>
              <a:t> 3</a:t>
            </a:r>
            <a:endParaRPr lang="ru-RU" sz="3600" b="1" dirty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014974"/>
              </p:ext>
            </p:extLst>
          </p:nvPr>
        </p:nvGraphicFramePr>
        <p:xfrm>
          <a:off x="251520" y="332656"/>
          <a:ext cx="792088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35506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1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125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Овал 6"/>
          <p:cNvSpPr/>
          <p:nvPr/>
        </p:nvSpPr>
        <p:spPr>
          <a:xfrm>
            <a:off x="1043608" y="1628800"/>
            <a:ext cx="504056" cy="47511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8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00B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298</Words>
  <Application>Microsoft Office PowerPoint</Application>
  <PresentationFormat>Экран (4:3)</PresentationFormat>
  <Paragraphs>69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Учитель</cp:lastModifiedBy>
  <cp:revision>24</cp:revision>
  <dcterms:created xsi:type="dcterms:W3CDTF">2011-11-27T14:46:10Z</dcterms:created>
  <dcterms:modified xsi:type="dcterms:W3CDTF">2011-12-07T03:34:45Z</dcterms:modified>
</cp:coreProperties>
</file>