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73" r:id="rId2"/>
    <p:sldId id="257" r:id="rId3"/>
    <p:sldId id="265" r:id="rId4"/>
    <p:sldId id="262" r:id="rId5"/>
    <p:sldId id="266" r:id="rId6"/>
    <p:sldId id="267" r:id="rId7"/>
    <p:sldId id="269" r:id="rId8"/>
    <p:sldId id="268" r:id="rId9"/>
    <p:sldId id="270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5" autoAdjust="0"/>
  </p:normalViewPr>
  <p:slideViewPr>
    <p:cSldViewPr>
      <p:cViewPr varScale="1">
        <p:scale>
          <a:sx n="48" d="100"/>
          <a:sy n="48" d="100"/>
        </p:scale>
        <p:origin x="-11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70F1-1F99-4BF7-8F29-190E2756E0A2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3875-1E5D-48D9-B41B-40E5EB1405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70F1-1F99-4BF7-8F29-190E2756E0A2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3875-1E5D-48D9-B41B-40E5EB1405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70F1-1F99-4BF7-8F29-190E2756E0A2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3875-1E5D-48D9-B41B-40E5EB1405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70F1-1F99-4BF7-8F29-190E2756E0A2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3875-1E5D-48D9-B41B-40E5EB1405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70F1-1F99-4BF7-8F29-190E2756E0A2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3875-1E5D-48D9-B41B-40E5EB1405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70F1-1F99-4BF7-8F29-190E2756E0A2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3875-1E5D-48D9-B41B-40E5EB1405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70F1-1F99-4BF7-8F29-190E2756E0A2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3875-1E5D-48D9-B41B-40E5EB1405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70F1-1F99-4BF7-8F29-190E2756E0A2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3875-1E5D-48D9-B41B-40E5EB1405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70F1-1F99-4BF7-8F29-190E2756E0A2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3875-1E5D-48D9-B41B-40E5EB1405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70F1-1F99-4BF7-8F29-190E2756E0A2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3875-1E5D-48D9-B41B-40E5EB1405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70F1-1F99-4BF7-8F29-190E2756E0A2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9A3875-1E5D-48D9-B41B-40E5EB14058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7870F1-1F99-4BF7-8F29-190E2756E0A2}" type="datetimeFigureOut">
              <a:rPr lang="ru-RU" smtClean="0"/>
              <a:pPr/>
              <a:t>18.03.2014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9A3875-1E5D-48D9-B41B-40E5EB14058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103;\&#1056;&#1072;&#1073;&#1086;&#1095;&#1080;&#1081;%20&#1089;&#1090;&#1086;&#1083;\&#1060;&#1086;&#1085;&#1086;&#1075;&#1088;&#1072;&#1084;&#1084;&#1099;%20&#1082;%20&#1087;&#1088;&#1080;&#1079;&#1077;&#1085;&#1090;&#1072;&#1094;&#1080;&#1080;\&#1052;&#1072;&#1088;&#1096;%20&#1076;&#1077;&#1088;&#1077;&#1074;&#1103;&#1085;&#1085;&#1099;&#1093;%20&#1089;&#1086;&#1083;&#1076;&#1072;&#1090;&#1080;&#1082;&#1086;&#1074;%20&#1082;&#1083;&#1072;&#1089;&#1089;&#1080;&#1082;&#1072;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103;\&#1056;&#1072;&#1073;&#1086;&#1095;&#1080;&#1081;%20&#1089;&#1090;&#1086;&#1083;\&#1060;&#1086;&#1085;&#1086;&#1075;&#1088;&#1072;&#1084;&#1084;&#1099;%20&#1082;%20&#1087;&#1088;&#1080;&#1079;&#1077;&#1085;&#1090;&#1072;&#1094;&#1080;&#1080;\&#1048;&#1075;&#1088;&#1072;%20&#1074;%20&#1083;&#1086;&#1096;&#1072;&#1076;&#1082;&#1080;%20&#1082;&#1083;&#1072;&#1089;&#1089;&#1080;&#1082;&#1072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103;\&#1056;&#1072;&#1073;&#1086;&#1095;&#1080;&#1081;%20&#1089;&#1090;&#1086;&#1083;\&#1060;&#1086;&#1085;&#1086;&#1075;&#1088;&#1072;&#1084;&#1084;&#1099;%20&#1082;%20&#1087;&#1088;&#1080;&#1079;&#1077;&#1085;&#1090;&#1072;&#1094;&#1080;&#1080;\&#1053;&#1086;&#1074;&#1072;&#1103;%20&#1082;&#1091;&#1082;&#1083;&#1072;%20&#1082;&#1083;&#1072;&#1089;&#1089;&#1080;&#1082;&#1072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103;\&#1056;&#1072;&#1073;&#1086;&#1095;&#1080;&#1081;%20&#1089;&#1090;&#1086;&#1083;\&#1060;&#1086;&#1085;&#1086;&#1075;&#1088;&#1072;&#1084;&#1084;&#1099;%20&#1082;%20&#1087;&#1088;&#1080;&#1079;&#1077;&#1085;&#1090;&#1072;&#1094;&#1080;&#1080;\&#1041;&#1086;&#1083;&#1077;&#1079;&#1085;&#1100;%20&#1082;&#1091;&#1082;&#1083;&#1099;%20&#1082;&#1083;&#1072;&#1089;&#1089;&#1080;&#1082;&#1072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103;\&#1056;&#1072;&#1073;&#1086;&#1095;&#1080;&#1081;%20&#1089;&#1090;&#1086;&#1083;\&#1060;&#1086;&#1085;&#1086;&#1075;&#1088;&#1072;&#1084;&#1084;&#1099;%20&#1082;%20&#1087;&#1088;&#1080;&#1079;&#1077;&#1085;&#1090;&#1072;&#1094;&#1080;&#1080;\&#1046;.&#1041;&#1080;&#1079;&#1077;%20&#1044;&#1077;&#1090;&#1089;&#1082;&#1080;&#1077;%20&#1080;&#1075;&#1088;&#1099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429684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ГБДОУ детский сад № 61 (филиал)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Колпинского района Санкт-Петербурга</a:t>
            </a: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«Воспитание нравственных качеств детей дошкольного возраста, через слушание музыкальных произведений, посвящённых теме «Игрушки» 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876"/>
            <a:ext cx="8429684" cy="17145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Составил воспитатель: </a:t>
            </a:r>
          </a:p>
          <a:p>
            <a:pPr algn="ctr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Яблокова Е.В.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№ 61 (филиал)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Колпинского района С-Пб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Яблокова Е.В.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http://pictures.ucoz.ru/_ph/3/99400945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643314"/>
            <a:ext cx="281579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ictures.ucoz.ru/_ph/3/16316914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321471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Ваше внимание!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372476" cy="107157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Нравственность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внутренние, духовные качества, которыми руководствуется человек, этические нормы, правила поведения, определяемые этими качествами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372476" cy="485778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Особенности нравственного развития детей в дошкольном возрасте</a:t>
            </a: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детей складываются первые моральные суждения и оценки;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Возрастает действенность нравственных представлений;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Поведение ребенка начинает  опосредоваться нравственной нормой.</a:t>
            </a:r>
          </a:p>
          <a:p>
            <a:pPr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цели формирования нравственных  качеств личности у дошкольников в музыкальной деятельности</a:t>
            </a: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Помочь детям научиться видеть достоинства своих сверстников, радоваться их успехам, преодолевать чувство недоброжелательности (зависти) к ним.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Воспитывать стремление к выполнению нравственных правил и норм поведения.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Стимулировать развитие нравственных качеств, правильной самооценки и стремления совершать положительные дела и поступки.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572560" cy="93893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Игрушка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средство воздействия на эмоционально-нравственную сторону личности ребенка в дошкольном возрасте.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572560" cy="4643494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5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Значение образных игрушек для эмоционального и нравственного развития ребенка</a:t>
            </a:r>
          </a:p>
          <a:p>
            <a:pPr algn="ctr">
              <a:lnSpc>
                <a:spcPct val="120000"/>
              </a:lnSpc>
              <a:buNone/>
            </a:pPr>
            <a:endParaRPr lang="ru-RU" sz="5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Ребенок переживает со своей игрушкой события собственной жизни во всех эмоциональных и нравственных проявлениях, доступных его пониманию.  </a:t>
            </a:r>
          </a:p>
          <a:p>
            <a:pPr lvl="0" algn="just">
              <a:lnSpc>
                <a:spcPct val="120000"/>
              </a:lnSpc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Игрушка выступает идеальным партнером по общению, другом, с которым можно поговорить, поделиться заботами, огорчениями, радостями. </a:t>
            </a:r>
          </a:p>
          <a:p>
            <a:pPr lvl="0" algn="just">
              <a:lnSpc>
                <a:spcPct val="120000"/>
              </a:lnSpc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Малыш наделяет игрушку своими мыслями, чувствам, настроением. Он заботится о ней, воспитывает, учит, передавая ей свои знания. </a:t>
            </a:r>
          </a:p>
          <a:p>
            <a:pPr lvl="0" algn="just">
              <a:lnSpc>
                <a:spcPct val="120000"/>
              </a:lnSpc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Оценивая поведение куклы, ребенок передает ей свой эмоциональный и нравственный  опыт, тем самым осознавая и закрепляя его.  </a:t>
            </a:r>
          </a:p>
          <a:p>
            <a:pPr lvl="0" algn="just">
              <a:lnSpc>
                <a:spcPct val="120000"/>
              </a:lnSpc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Благодаря действиям с игрушкой возникает эмоциональная и нравственная идентификация, складываются моральные оценки, развивается  гамма эмоциональных переживаний, формируются </a:t>
            </a:r>
          </a:p>
          <a:p>
            <a:pPr lvl="0" algn="just">
              <a:lnSpc>
                <a:spcPct val="120000"/>
              </a:lnSpc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нравственные качества.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01122" cy="84698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Слушание музыки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один из наиболее развивающих и в то же время сложных для детей видов музыкальной деятельности.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572560" cy="478634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организации восприятия музыки дошкольниками в группе: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Организация развивающей среды в группе.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Накопление у детей музыкального опыта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Самостоятельная продуктивная деятельность детей. </a:t>
            </a:r>
          </a:p>
          <a:p>
            <a:pPr algn="just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Действия педагогов в процессе организации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восприятия детьми музыки </a:t>
            </a: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1.Привлечение детского внимания к слушанию музыки, настрой на восприятие;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Повторное слушание с последующим  музыкальным анализом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Закрепление представлений о прослушанной музыке в музыкальном опыте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ребенка.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Создание условий для выражения  ребенком результатов музыкального восприятия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игровой, художественной,  двигательной деятельности.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Слушание произведения П.Чайковского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«Марш деревянных солдатиков»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787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Раз-два, левой-правой, раз-два, левой-правой,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Вдоль плетней, заборов и оград,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Раз-два, левой-правой, раз-два, левой-правой,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Марширует бравый наш отряд.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Раз-два, левой-правой, раз-два, левой-правой,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Мы легко и весело идём.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Раз-два, левой-правой, раз-два, левой-правой,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Песню деревянную поём.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Раз-два, левой-правой, раз-два, левой-правой,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Марширует бравый наш отряд.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Раз-два, левой-правой, раз-два левой-правой,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Командир ведёт нас на парад.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Марш деревянных солдатиков класс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Слушание произведения П.Чайковского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«Игра в лошадки»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937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Деревянную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лошадку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Папа мне вчера принёс.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 схватил большую шашку,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Конь меня вперёд понёс.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Поскакал я по долинам,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Горы, реки оббежал,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в припрыжку по дорогам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немножечко устал.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когда я утром встал,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Даже, завтракать не стал,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 опять же поскакал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долинам и холмам.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      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Е. Ковина)</a:t>
            </a: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857364"/>
            <a:ext cx="320042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1" y="4214818"/>
            <a:ext cx="319397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Игра в лошадки класс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Слушание произведения П.Чайковского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«Новая кукла»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58075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Куклу девочке купили,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 на праздник подарили,</a:t>
            </a: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 которой так мечтала,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Праздник долго ожидала!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Кукла глазками мигает,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Своё имя называет,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 любимая игрушка,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Дремлет рядом на подушке!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 куклой девочка играет,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Украшенья одевает,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Очень модный был наряд,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Глазки девочки горят! 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(Марк Львовский)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14818"/>
            <a:ext cx="3286148" cy="2503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714488"/>
            <a:ext cx="3286148" cy="246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Новая кукла класс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Слушание произведения П.Чайковского «Болезнь куклы»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9379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Моя кукла Лена,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Видно, заболела!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хочет кушать кашки,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смотрят больше глазки.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идёт со мной гулять.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Нужно доктора позвать!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(И. Горбачева)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Тихо. Тихо. Тишина. 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Кукла бедная больна. 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Кукла бедная больна, 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Просит музыки она. 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Спойте, что ей нравится, 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она поправится. </a:t>
            </a:r>
          </a:p>
          <a:p>
            <a:pPr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(Валентин Берестов)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857364"/>
            <a:ext cx="3167093" cy="2375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14818"/>
            <a:ext cx="3167797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Болезнь куклы класс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000108"/>
            <a:ext cx="4214842" cy="535785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Хороши у нас игрушки: Куклы, мишки и хлопушки,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ними весело играть,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не надо забывать: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Игрушки – не люди,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все понимают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очень не любят,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их ломают.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Пусть игрушки дружат с нами,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Обижать мы их не станем,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Поиграем и потом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на место уберем.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(З. Петрова)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857628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000108"/>
            <a:ext cx="3596003" cy="2696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Ж.Бизе Детские иг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8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338</Words>
  <Application>Microsoft Office PowerPoint</Application>
  <PresentationFormat>Экран (4:3)</PresentationFormat>
  <Paragraphs>71</Paragraphs>
  <Slides>10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ГБДОУ детский сад № 61 (филиал) Колпинского района Санкт-Петербурга  «Воспитание нравственных качеств детей дошкольного возраста, через слушание музыкальных произведений, посвящённых теме «Игрушки»  </vt:lpstr>
      <vt:lpstr>Нравственность - это внутренние, духовные качества, которыми руководствуется человек, этические нормы, правила поведения, определяемые этими качествами</vt:lpstr>
      <vt:lpstr>Игрушка – это средство воздействия на эмоционально-нравственную сторону личности ребенка в дошкольном возрасте. </vt:lpstr>
      <vt:lpstr>Слушание музыки – один из наиболее развивающих и в то же время сложных для детей видов музыкальной деятельности.</vt:lpstr>
      <vt:lpstr>Слушание произведения П.Чайковского «Марш деревянных солдатиков»</vt:lpstr>
      <vt:lpstr>Слушание произведения П.Чайковского «Игра в лошадки»</vt:lpstr>
      <vt:lpstr>Слушание произведения П.Чайковского «Новая кукла»</vt:lpstr>
      <vt:lpstr>Слушание произведения П.Чайковского «Болезнь куклы»</vt:lpstr>
      <vt:lpstr>Слайд 9</vt:lpstr>
      <vt:lpstr>Спасибо за Ваше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78</cp:revision>
  <dcterms:created xsi:type="dcterms:W3CDTF">2014-02-05T10:39:55Z</dcterms:created>
  <dcterms:modified xsi:type="dcterms:W3CDTF">2014-03-17T20:09:56Z</dcterms:modified>
</cp:coreProperties>
</file>