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0" r:id="rId10"/>
    <p:sldId id="259" r:id="rId11"/>
    <p:sldId id="269" r:id="rId12"/>
    <p:sldId id="260" r:id="rId13"/>
    <p:sldId id="282" r:id="rId14"/>
    <p:sldId id="257" r:id="rId15"/>
    <p:sldId id="258" r:id="rId16"/>
    <p:sldId id="279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81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37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F9843D-505E-478A-8D60-59229142F05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AAB564D-F8B7-4677-B054-94FF299B2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математики </a:t>
            </a:r>
            <a:br>
              <a:rPr lang="ru-RU" dirty="0" smtClean="0"/>
            </a:br>
            <a:r>
              <a:rPr lang="ru-RU" dirty="0" smtClean="0"/>
              <a:t>в 1 В классе</a:t>
            </a:r>
            <a:br>
              <a:rPr lang="ru-RU" dirty="0" smtClean="0"/>
            </a:br>
            <a:r>
              <a:rPr lang="ru-RU" dirty="0" smtClean="0"/>
              <a:t>«Числа 1-7»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585928" cy="2696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Гимназия №446 </a:t>
            </a:r>
          </a:p>
          <a:p>
            <a:r>
              <a:rPr lang="ru-RU" dirty="0" err="1" smtClean="0"/>
              <a:t>Колпинского</a:t>
            </a:r>
            <a:r>
              <a:rPr lang="ru-RU" dirty="0" smtClean="0"/>
              <a:t> района</a:t>
            </a:r>
          </a:p>
          <a:p>
            <a:endParaRPr lang="ru-RU" dirty="0" smtClean="0"/>
          </a:p>
          <a:p>
            <a:r>
              <a:rPr lang="ru-RU" dirty="0" smtClean="0"/>
              <a:t>Учитель: Медведева М.В.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29 ноября 2011 года</a:t>
            </a:r>
            <a:endParaRPr lang="ru-RU" dirty="0"/>
          </a:p>
        </p:txBody>
      </p:sp>
      <p:pic>
        <p:nvPicPr>
          <p:cNvPr id="6" name="Рисунок 5" descr="снегирь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4429156" cy="33218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7242048" cy="660688"/>
          </a:xfrm>
        </p:spPr>
        <p:txBody>
          <a:bodyPr/>
          <a:lstStyle/>
          <a:p>
            <a:r>
              <a:rPr lang="ru-RU" dirty="0" smtClean="0"/>
              <a:t>Сравните: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285992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7 – 2 &lt; 5 + 1</a:t>
            </a:r>
          </a:p>
          <a:p>
            <a:r>
              <a:rPr lang="ru-RU" sz="9600" b="1" dirty="0" smtClean="0"/>
              <a:t>5 – 2 &lt; 5 + 2</a:t>
            </a:r>
            <a:endParaRPr lang="ru-RU" sz="9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500306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000504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952" y="642918"/>
            <a:ext cx="7242048" cy="660688"/>
          </a:xfrm>
        </p:spPr>
        <p:txBody>
          <a:bodyPr/>
          <a:lstStyle/>
          <a:p>
            <a:r>
              <a:rPr lang="ru-RU" dirty="0" smtClean="0"/>
              <a:t>Сравните: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928802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3 + 4 = 4 + 3</a:t>
            </a:r>
          </a:p>
          <a:p>
            <a:r>
              <a:rPr lang="ru-RU" sz="9600" b="1" dirty="0" smtClean="0"/>
              <a:t>2 + 3 &lt; 2 + 4</a:t>
            </a:r>
            <a:endParaRPr lang="ru-RU" sz="9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143116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643314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25000"/>
          </a:blip>
          <a:srcRect/>
          <a:stretch>
            <a:fillRect/>
          </a:stretch>
        </p:blipFill>
        <p:spPr bwMode="auto">
          <a:xfrm rot="5400000">
            <a:off x="1383473" y="712871"/>
            <a:ext cx="5400601" cy="593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5429264"/>
            <a:ext cx="5027470" cy="66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99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199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00042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3 + 4 = 4 + 3</a:t>
            </a:r>
          </a:p>
          <a:p>
            <a:r>
              <a:rPr lang="ru-RU" sz="9600" b="1" dirty="0" smtClean="0"/>
              <a:t>2 + 3 &lt; 2 + 4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183880" cy="1051560"/>
          </a:xfrm>
        </p:spPr>
        <p:txBody>
          <a:bodyPr/>
          <a:lstStyle/>
          <a:p>
            <a:r>
              <a:rPr lang="ru-RU" dirty="0" smtClean="0"/>
              <a:t>Поставь числа в «окошки»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/>
              <a:t>4</a:t>
            </a:r>
            <a:r>
              <a:rPr lang="ru-RU" sz="7200" dirty="0" smtClean="0"/>
              <a:t>  </a:t>
            </a:r>
            <a:r>
              <a:rPr lang="ru-RU" sz="9600" b="1" dirty="0" smtClean="0"/>
              <a:t>+ 2 = 5 + 1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9600" b="1" dirty="0" smtClean="0"/>
              <a:t>4 + 2 = 3 + 3</a:t>
            </a:r>
            <a:endParaRPr lang="ru-RU" sz="9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10801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357562"/>
            <a:ext cx="115212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r>
              <a:rPr lang="ru-RU" dirty="0" smtClean="0"/>
              <a:t>Поставь числа в «окошки»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/>
              <a:t>1 + 6 = 4 + 3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9600" b="1" dirty="0" smtClean="0"/>
              <a:t>5 + 2 = 3 + 4</a:t>
            </a:r>
            <a:endParaRPr lang="ru-RU" sz="9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1785926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385762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т на корм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714356"/>
            <a:ext cx="907262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Сделаем кормушку</a:t>
            </a:r>
            <a:endParaRPr lang="ru-RU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b2f3_45ed6477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-747464"/>
            <a:ext cx="8532440" cy="8127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79af20ad5f2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7214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rmKvadr3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ti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6786610" cy="4524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428660" y="0"/>
            <a:ext cx="91317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Покормите</a:t>
            </a:r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птиц   зимой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45276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958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65705_f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-342801"/>
            <a:ext cx="5760640" cy="7200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5472608" cy="8219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dfeeder4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7668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857232"/>
            <a:ext cx="3429000" cy="321469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Подведём  итог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86446" y="4500570"/>
            <a:ext cx="3031652" cy="703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 descr="62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82" r="23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</a:t>
            </a:r>
            <a:br>
              <a:rPr lang="ru-RU" sz="4800" dirty="0" smtClean="0"/>
            </a:br>
            <a:r>
              <a:rPr lang="ru-RU" sz="4800" dirty="0" smtClean="0"/>
              <a:t>за работу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Entertainment-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143248"/>
            <a:ext cx="3143272" cy="3023528"/>
          </a:xfrm>
          <a:prstGeom prst="rect">
            <a:avLst/>
          </a:prstGeom>
        </p:spPr>
      </p:pic>
      <p:pic>
        <p:nvPicPr>
          <p:cNvPr id="1026" name="Picture 2" descr="F:\кормушки\bird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8384" r="8384"/>
          <a:stretch>
            <a:fillRect/>
          </a:stretch>
        </p:blipFill>
        <p:spPr bwMode="auto">
          <a:xfrm>
            <a:off x="571472" y="1000108"/>
            <a:ext cx="4206240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rob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53627"/>
            <a:ext cx="9215502" cy="69116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678" y="214290"/>
            <a:ext cx="39805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воробей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 си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14338"/>
            <a:ext cx="10371477" cy="7572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5715016"/>
            <a:ext cx="552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Малая синица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иристель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8901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388" y="2786058"/>
            <a:ext cx="19383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И-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С-</a:t>
            </a:r>
          </a:p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ь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85926"/>
            <a:ext cx="774923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7  5  2</a:t>
            </a:r>
            <a:endParaRPr lang="ru-RU" sz="199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500174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урока: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071810"/>
            <a:ext cx="72939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«числа 1-7»</a:t>
            </a:r>
            <a:endParaRPr lang="ru-RU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4554"/>
            <a:ext cx="7619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4   3   5   3   4  2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214554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  +    -   +   -   =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643314"/>
            <a:ext cx="111761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571876"/>
            <a:ext cx="14318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ru-RU" sz="1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ги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929090" cy="281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свиристель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77474" y="3143248"/>
            <a:ext cx="484506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214290"/>
            <a:ext cx="130035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929066"/>
            <a:ext cx="130035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428</TotalTime>
  <Words>144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Урок математики  в 1 В классе «Числа 1-7»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Сравните:</vt:lpstr>
      <vt:lpstr>Сравните:</vt:lpstr>
      <vt:lpstr>Физкультминутка</vt:lpstr>
      <vt:lpstr>?</vt:lpstr>
      <vt:lpstr>Поставь числа в «окошки»</vt:lpstr>
      <vt:lpstr>Поставь числа в «окошки»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Подведём  итог</vt:lpstr>
      <vt:lpstr>Спасибо  за работу</vt:lpstr>
    </vt:vector>
  </TitlesOfParts>
  <Company>ГОУ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GJA</dc:creator>
  <cp:lastModifiedBy>User</cp:lastModifiedBy>
  <cp:revision>47</cp:revision>
  <dcterms:created xsi:type="dcterms:W3CDTF">2011-11-25T05:33:25Z</dcterms:created>
  <dcterms:modified xsi:type="dcterms:W3CDTF">2011-11-29T03:52:25Z</dcterms:modified>
</cp:coreProperties>
</file>