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88" r:id="rId2"/>
    <p:sldId id="278" r:id="rId3"/>
    <p:sldId id="257" r:id="rId4"/>
    <p:sldId id="265" r:id="rId5"/>
    <p:sldId id="281" r:id="rId6"/>
    <p:sldId id="258" r:id="rId7"/>
    <p:sldId id="270" r:id="rId8"/>
    <p:sldId id="268" r:id="rId9"/>
    <p:sldId id="266" r:id="rId10"/>
    <p:sldId id="267" r:id="rId11"/>
    <p:sldId id="279" r:id="rId12"/>
    <p:sldId id="264" r:id="rId13"/>
    <p:sldId id="263" r:id="rId14"/>
    <p:sldId id="262" r:id="rId15"/>
    <p:sldId id="286" r:id="rId16"/>
    <p:sldId id="287" r:id="rId17"/>
    <p:sldId id="280" r:id="rId18"/>
    <p:sldId id="259" r:id="rId19"/>
    <p:sldId id="271" r:id="rId20"/>
    <p:sldId id="284" r:id="rId21"/>
    <p:sldId id="283" r:id="rId22"/>
    <p:sldId id="282" r:id="rId23"/>
    <p:sldId id="285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Такая загадочная Индия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Интегрированная работа по математике и проектной деятельности учащихся 2 «в» класса ГБОУ СОШ № 405 города Москвы </a:t>
            </a:r>
          </a:p>
          <a:p>
            <a:r>
              <a:rPr lang="ru-RU" dirty="0" smtClean="0"/>
              <a:t>Классный руководитель: </a:t>
            </a:r>
            <a:r>
              <a:rPr lang="ru-RU" dirty="0" err="1" smtClean="0"/>
              <a:t>Чубиркина</a:t>
            </a:r>
            <a:r>
              <a:rPr lang="ru-RU" dirty="0" smtClean="0"/>
              <a:t> Ирина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3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Дворец Ветров в </a:t>
            </a:r>
            <a:r>
              <a:rPr lang="ru-RU" sz="4000" dirty="0" err="1" smtClean="0"/>
              <a:t>Джампури</a:t>
            </a:r>
            <a:r>
              <a:rPr lang="ru-RU" sz="4000" dirty="0" smtClean="0"/>
              <a:t>, 18 век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094212" cy="4724773"/>
          </a:xfrm>
        </p:spPr>
      </p:pic>
    </p:spTree>
    <p:extLst>
      <p:ext uri="{BB962C8B-B14F-4D97-AF65-F5344CB8AC3E}">
        <p14:creationId xmlns:p14="http://schemas.microsoft.com/office/powerpoint/2010/main" val="64140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Лотоса в Дели, 20 век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2053431"/>
            <a:ext cx="7219950" cy="4152900"/>
          </a:xfrm>
        </p:spPr>
      </p:pic>
    </p:spTree>
    <p:extLst>
      <p:ext uri="{BB962C8B-B14F-4D97-AF65-F5344CB8AC3E}">
        <p14:creationId xmlns:p14="http://schemas.microsoft.com/office/powerpoint/2010/main" val="17702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Основная религия Индии-буддизм (с 10 века до н.э.)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7697953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Слон-священное животное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274047" cy="4178742"/>
          </a:xfrm>
        </p:spPr>
      </p:pic>
    </p:spTree>
    <p:extLst>
      <p:ext uri="{BB962C8B-B14F-4D97-AF65-F5344CB8AC3E}">
        <p14:creationId xmlns:p14="http://schemas.microsoft.com/office/powerpoint/2010/main" val="232414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Корова-священное животное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63" y="1935163"/>
            <a:ext cx="6588273" cy="4389437"/>
          </a:xfrm>
        </p:spPr>
      </p:pic>
    </p:spTree>
    <p:extLst>
      <p:ext uri="{BB962C8B-B14F-4D97-AF65-F5344CB8AC3E}">
        <p14:creationId xmlns:p14="http://schemas.microsoft.com/office/powerpoint/2010/main" val="340284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Индия – родина ореха кешью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37" y="1935163"/>
            <a:ext cx="3128926" cy="4389437"/>
          </a:xfrm>
        </p:spPr>
      </p:pic>
    </p:spTree>
    <p:extLst>
      <p:ext uri="{BB962C8B-B14F-4D97-AF65-F5344CB8AC3E}">
        <p14:creationId xmlns:p14="http://schemas.microsoft.com/office/powerpoint/2010/main" val="4792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вот так растет черный перец на южных побережьях Индии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60848"/>
            <a:ext cx="4896544" cy="4608512"/>
          </a:xfrm>
        </p:spPr>
      </p:pic>
    </p:spTree>
    <p:extLst>
      <p:ext uri="{BB962C8B-B14F-4D97-AF65-F5344CB8AC3E}">
        <p14:creationId xmlns:p14="http://schemas.microsoft.com/office/powerpoint/2010/main" val="183747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Индийская чайная плантация известна по всему миру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404" y="1935163"/>
            <a:ext cx="6561191" cy="4389437"/>
          </a:xfrm>
        </p:spPr>
      </p:pic>
    </p:spTree>
    <p:extLst>
      <p:ext uri="{BB962C8B-B14F-4D97-AF65-F5344CB8AC3E}">
        <p14:creationId xmlns:p14="http://schemas.microsoft.com/office/powerpoint/2010/main" val="18329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Индия – царица ароматов пряностей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80" y="1939893"/>
            <a:ext cx="3063240" cy="4379976"/>
          </a:xfrm>
        </p:spPr>
      </p:pic>
    </p:spTree>
    <p:extLst>
      <p:ext uri="{BB962C8B-B14F-4D97-AF65-F5344CB8AC3E}">
        <p14:creationId xmlns:p14="http://schemas.microsoft.com/office/powerpoint/2010/main" val="446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Индии впервые стали культивировать рис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6085854" cy="4045903"/>
          </a:xfrm>
        </p:spPr>
      </p:pic>
    </p:spTree>
    <p:extLst>
      <p:ext uri="{BB962C8B-B14F-4D97-AF65-F5344CB8AC3E}">
        <p14:creationId xmlns:p14="http://schemas.microsoft.com/office/powerpoint/2010/main" val="28309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Государство в Южной Азии, занимает 7ое место по площади в мире.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66" y="1935163"/>
            <a:ext cx="5706268" cy="4389437"/>
          </a:xfrm>
        </p:spPr>
      </p:pic>
    </p:spTree>
    <p:extLst>
      <p:ext uri="{BB962C8B-B14F-4D97-AF65-F5344CB8AC3E}">
        <p14:creationId xmlns:p14="http://schemas.microsoft.com/office/powerpoint/2010/main" val="2751499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Бенгальский тигр-альбинос, исчезающий вид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31" y="1935163"/>
            <a:ext cx="3081138" cy="4389437"/>
          </a:xfrm>
        </p:spPr>
      </p:pic>
    </p:spTree>
    <p:extLst>
      <p:ext uri="{BB962C8B-B14F-4D97-AF65-F5344CB8AC3E}">
        <p14:creationId xmlns:p14="http://schemas.microsoft.com/office/powerpoint/2010/main" val="243136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Носороги Индии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16" y="2383377"/>
            <a:ext cx="5458968" cy="3493008"/>
          </a:xfrm>
        </p:spPr>
      </p:pic>
    </p:spTree>
    <p:extLst>
      <p:ext uri="{BB962C8B-B14F-4D97-AF65-F5344CB8AC3E}">
        <p14:creationId xmlns:p14="http://schemas.microsoft.com/office/powerpoint/2010/main" val="3963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Мартышки заходят даже на центральные площади крупных городов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123" y="1935163"/>
            <a:ext cx="6607754" cy="4389437"/>
          </a:xfrm>
        </p:spPr>
      </p:pic>
    </p:spTree>
    <p:extLst>
      <p:ext uri="{BB962C8B-B14F-4D97-AF65-F5344CB8AC3E}">
        <p14:creationId xmlns:p14="http://schemas.microsoft.com/office/powerpoint/2010/main" val="230794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Огромное количество змей обитает в джунглях Индии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86756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20198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Индия – родина шахмат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151140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С 18 века-колония Англии, в 1947 году получила независимость и статус федеративной республики.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04307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Занимает 2ое место по численности населения 1.2 млрд человек, преобладает женское население, средний возраст жителей страны 25 лет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88840"/>
            <a:ext cx="6747194" cy="4536504"/>
          </a:xfrm>
        </p:spPr>
      </p:pic>
    </p:spTree>
    <p:extLst>
      <p:ext uri="{BB962C8B-B14F-4D97-AF65-F5344CB8AC3E}">
        <p14:creationId xmlns:p14="http://schemas.microsoft.com/office/powerpoint/2010/main" val="24760359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Климат муссонный,2 основных сезона: жаркий влажный и сухой прохладный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60848"/>
            <a:ext cx="6336704" cy="4277275"/>
          </a:xfrm>
        </p:spPr>
      </p:pic>
    </p:spTree>
    <p:extLst>
      <p:ext uri="{BB962C8B-B14F-4D97-AF65-F5344CB8AC3E}">
        <p14:creationId xmlns:p14="http://schemas.microsoft.com/office/powerpoint/2010/main" val="213335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Гималайская горная система , наивысшая точка-гора Канченджанга ( 8586 м)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6984776" cy="4490655"/>
          </a:xfrm>
        </p:spPr>
      </p:pic>
    </p:spTree>
    <p:extLst>
      <p:ext uri="{BB962C8B-B14F-4D97-AF65-F5344CB8AC3E}">
        <p14:creationId xmlns:p14="http://schemas.microsoft.com/office/powerpoint/2010/main" val="172296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Тадж-Махал в </a:t>
            </a:r>
            <a:r>
              <a:rPr lang="ru-RU" sz="3600" dirty="0" err="1" smtClean="0"/>
              <a:t>Агре</a:t>
            </a:r>
            <a:r>
              <a:rPr lang="ru-RU" sz="3600" dirty="0" smtClean="0"/>
              <a:t> 17 век построен Шах-</a:t>
            </a:r>
            <a:r>
              <a:rPr lang="ru-RU" sz="3600" dirty="0" err="1" smtClean="0"/>
              <a:t>Джаханом</a:t>
            </a:r>
            <a:r>
              <a:rPr lang="ru-RU" sz="3600" dirty="0" smtClean="0"/>
              <a:t> как мемориал для жены </a:t>
            </a:r>
            <a:r>
              <a:rPr lang="ru-RU" sz="3600" dirty="0" err="1" smtClean="0"/>
              <a:t>Мумтаз</a:t>
            </a:r>
            <a:r>
              <a:rPr lang="ru-RU" sz="3600" dirty="0" smtClean="0"/>
              <a:t> Махал, признан чудом света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" y="1935163"/>
            <a:ext cx="7023099" cy="4389437"/>
          </a:xfrm>
        </p:spPr>
      </p:pic>
    </p:spTree>
    <p:extLst>
      <p:ext uri="{BB962C8B-B14F-4D97-AF65-F5344CB8AC3E}">
        <p14:creationId xmlns:p14="http://schemas.microsoft.com/office/powerpoint/2010/main" val="2456227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Так выглядел древний город в Индии в 10 веке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35163"/>
            <a:ext cx="7128792" cy="4734197"/>
          </a:xfrm>
        </p:spPr>
      </p:pic>
    </p:spTree>
    <p:extLst>
      <p:ext uri="{BB962C8B-B14F-4D97-AF65-F5344CB8AC3E}">
        <p14:creationId xmlns:p14="http://schemas.microsoft.com/office/powerpoint/2010/main" val="148748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Храм Солнца в </a:t>
            </a:r>
            <a:r>
              <a:rPr lang="ru-RU" dirty="0" err="1" smtClean="0"/>
              <a:t>Конараке</a:t>
            </a:r>
            <a:r>
              <a:rPr lang="ru-RU" dirty="0" smtClean="0"/>
              <a:t>, 13 век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95" y="1935163"/>
            <a:ext cx="5858210" cy="4389437"/>
          </a:xfrm>
        </p:spPr>
      </p:pic>
    </p:spTree>
    <p:extLst>
      <p:ext uri="{BB962C8B-B14F-4D97-AF65-F5344CB8AC3E}">
        <p14:creationId xmlns:p14="http://schemas.microsoft.com/office/powerpoint/2010/main" val="2918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FF00"/>
      </a:dk1>
      <a:lt1>
        <a:sysClr val="window" lastClr="25272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218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Такая загадочная Индия</vt:lpstr>
      <vt:lpstr>Государство в Южной Азии, занимает 7ое место по площади в мире.</vt:lpstr>
      <vt:lpstr>С 18 века-колония Англии, в 1947 году получила независимость и статус федеративной республики.</vt:lpstr>
      <vt:lpstr>Занимает 2ое место по численности населения 1.2 млрд человек, преобладает женское население, средний возраст жителей страны 25 лет.</vt:lpstr>
      <vt:lpstr>Климат муссонный,2 основных сезона: жаркий влажный и сухой прохладный</vt:lpstr>
      <vt:lpstr>Гималайская горная система , наивысшая точка-гора Канченджанга ( 8586 м)</vt:lpstr>
      <vt:lpstr>Тадж-Махал в Агре 17 век построен Шах-Джаханом как мемориал для жены Мумтаз Махал, признан чудом света</vt:lpstr>
      <vt:lpstr>Так выглядел древний город в Индии в 10 веке</vt:lpstr>
      <vt:lpstr>Храм Солнца в Конараке, 13 век</vt:lpstr>
      <vt:lpstr>Дворец Ветров в Джампури, 18 век</vt:lpstr>
      <vt:lpstr>Храм Лотоса в Дели, 20 век</vt:lpstr>
      <vt:lpstr>Основная религия Индии-буддизм (с 10 века до н.э.) </vt:lpstr>
      <vt:lpstr>Слон-священное животное</vt:lpstr>
      <vt:lpstr>Корова-священное животное</vt:lpstr>
      <vt:lpstr>Индия – родина ореха кешью</vt:lpstr>
      <vt:lpstr>А вот так растет черный перец на южных побережьях Индии</vt:lpstr>
      <vt:lpstr>Индийская чайная плантация известна по всему миру</vt:lpstr>
      <vt:lpstr>Индия – царица ароматов пряностей</vt:lpstr>
      <vt:lpstr>В Индии впервые стали культивировать рис</vt:lpstr>
      <vt:lpstr>Бенгальский тигр-альбинос, исчезающий вид</vt:lpstr>
      <vt:lpstr>Носороги Индии</vt:lpstr>
      <vt:lpstr>Мартышки заходят даже на центральные площади крупных городов</vt:lpstr>
      <vt:lpstr>Огромное количество змей обитает в джунглях Индии</vt:lpstr>
      <vt:lpstr>Индия – родина шахмат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Пользователь Windows</cp:lastModifiedBy>
  <cp:revision>14</cp:revision>
  <dcterms:created xsi:type="dcterms:W3CDTF">2012-04-01T10:00:33Z</dcterms:created>
  <dcterms:modified xsi:type="dcterms:W3CDTF">2012-06-03T14:35:02Z</dcterms:modified>
</cp:coreProperties>
</file>