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205E7-A5A6-4529-B385-C52A7260987E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66595-D3B8-41A5-9CCD-BFBE17D1C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2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2D6A4-814E-4E35-BBEC-44A45E6DBDA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2954-36D6-4167-8490-7AA7B7903F8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1412776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/>
              <a:t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</a:t>
            </a:r>
            <a:r>
              <a:rPr lang="ru-RU" sz="1400" b="1" i="1" dirty="0" smtClean="0"/>
              <a:t>                                                      </a:t>
            </a:r>
            <a:r>
              <a:rPr lang="ru-RU" sz="1400" b="1" i="1" dirty="0"/>
              <a:t>Санкт-Петербурга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4896544"/>
          </a:xfrm>
        </p:spPr>
        <p:txBody>
          <a:bodyPr>
            <a:normAutofit fontScale="77500" lnSpcReduction="20000"/>
          </a:bodyPr>
          <a:lstStyle/>
          <a:p>
            <a:pPr marL="1371600" lvl="3" indent="0" algn="ctr">
              <a:buNone/>
            </a:pPr>
            <a:r>
              <a:rPr lang="ru-RU" sz="2800" i="1" smtClean="0"/>
              <a:t>Презентация </a:t>
            </a:r>
            <a:r>
              <a:rPr lang="ru-RU" sz="2800" i="1" smtClean="0"/>
              <a:t>познавательно-творческого </a:t>
            </a:r>
            <a:r>
              <a:rPr lang="ru-RU" sz="2800" i="1" dirty="0" smtClean="0"/>
              <a:t>проекта </a:t>
            </a:r>
          </a:p>
          <a:p>
            <a:pPr marL="0" lvl="0" indent="0" algn="ctr">
              <a:buNone/>
            </a:pPr>
            <a:r>
              <a:rPr lang="ru-RU" b="1" i="1" dirty="0" smtClean="0"/>
              <a:t>«</a:t>
            </a:r>
            <a:r>
              <a:rPr lang="ru-RU" sz="4400" b="1" i="1" dirty="0" smtClean="0"/>
              <a:t>ЗИМУШКА-ЗИМА»</a:t>
            </a:r>
          </a:p>
          <a:p>
            <a:pPr marL="0" lvl="0" indent="0" algn="ctr">
              <a:buNone/>
            </a:pPr>
            <a:r>
              <a:rPr lang="ru-RU" sz="2800" i="1" dirty="0"/>
              <a:t>с</a:t>
            </a:r>
            <a:r>
              <a:rPr lang="ru-RU" sz="2800" i="1" dirty="0" smtClean="0"/>
              <a:t>редняя группа</a:t>
            </a:r>
          </a:p>
          <a:p>
            <a:pPr marL="0" lvl="0" indent="0" algn="ctr">
              <a:buNone/>
            </a:pPr>
            <a:r>
              <a:rPr lang="ru-RU" sz="2400" i="1" dirty="0" smtClean="0"/>
              <a:t>(краткосрочный проект)</a:t>
            </a:r>
            <a:endParaRPr lang="ru-RU" sz="2400" i="1" dirty="0"/>
          </a:p>
          <a:p>
            <a:pPr marL="252000" lvl="0" indent="0" algn="r">
              <a:buNone/>
            </a:pPr>
            <a:endParaRPr lang="ru-RU" sz="2000" b="1" i="1" dirty="0" smtClean="0"/>
          </a:p>
          <a:p>
            <a:pPr marL="252000" lvl="0" indent="0" algn="r">
              <a:buNone/>
            </a:pPr>
            <a:endParaRPr lang="ru-RU" sz="2000" b="1" i="1" dirty="0"/>
          </a:p>
          <a:p>
            <a:pPr marL="252000" lvl="0" indent="0" algn="r">
              <a:buNone/>
            </a:pPr>
            <a:r>
              <a:rPr lang="ru-RU" sz="2000" b="1" i="1" dirty="0" smtClean="0"/>
              <a:t>Воспитатель ГБДОУ №71</a:t>
            </a:r>
          </a:p>
          <a:p>
            <a:pPr marL="252000" lvl="0" indent="0" algn="r">
              <a:buNone/>
            </a:pPr>
            <a:r>
              <a:rPr lang="ru-RU" sz="2000" b="1" i="1" dirty="0" smtClean="0"/>
              <a:t>Калининского района</a:t>
            </a:r>
          </a:p>
          <a:p>
            <a:pPr marL="252000" lvl="0" indent="0" algn="r">
              <a:buNone/>
            </a:pPr>
            <a:r>
              <a:rPr lang="ru-RU" sz="2000" b="1" i="1" dirty="0" smtClean="0"/>
              <a:t>Санкт-Петербурга</a:t>
            </a:r>
          </a:p>
          <a:p>
            <a:pPr marL="252000" lvl="0" indent="0" algn="r">
              <a:buNone/>
            </a:pPr>
            <a:r>
              <a:rPr lang="ru-RU" sz="2000" b="1" i="1" dirty="0" smtClean="0"/>
              <a:t>Каверзнева Наталья Вячеславовна</a:t>
            </a:r>
          </a:p>
          <a:p>
            <a:pPr marL="0" lvl="0" indent="0" algn="r">
              <a:buNone/>
            </a:pPr>
            <a:endParaRPr lang="ru-RU" sz="2000" b="1" i="1" dirty="0" smtClean="0"/>
          </a:p>
          <a:p>
            <a:pPr marL="0" lvl="0" indent="0" algn="ctr">
              <a:buNone/>
            </a:pPr>
            <a:endParaRPr lang="ru-RU" sz="1800" b="1" i="1" dirty="0" smtClean="0"/>
          </a:p>
          <a:p>
            <a:pPr marL="0" lvl="0" indent="0" algn="ctr">
              <a:buNone/>
            </a:pPr>
            <a:endParaRPr lang="ru-RU" sz="1800" b="1" i="1" dirty="0" smtClean="0"/>
          </a:p>
          <a:p>
            <a:pPr marL="0" lvl="0" indent="0" algn="ctr">
              <a:buNone/>
            </a:pPr>
            <a:r>
              <a:rPr lang="ru-RU" sz="1800" b="1" i="1" dirty="0" smtClean="0"/>
              <a:t>Санкт-Петербург 2014 год</a:t>
            </a:r>
          </a:p>
        </p:txBody>
      </p:sp>
    </p:spTree>
    <p:extLst>
      <p:ext uri="{BB962C8B-B14F-4D97-AF65-F5344CB8AC3E}">
        <p14:creationId xmlns:p14="http://schemas.microsoft.com/office/powerpoint/2010/main" val="19082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НАША ВЫСТАВКА</a:t>
            </a:r>
            <a:br>
              <a:rPr lang="ru-RU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«ЗИМНЯЯ </a:t>
            </a:r>
            <a:r>
              <a:rPr lang="ru-RU" dirty="0" smtClean="0">
                <a:solidFill>
                  <a:prstClr val="white"/>
                </a:solidFill>
              </a:rPr>
              <a:t>ФАНТАЗИЯ»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0705"/>
            <a:ext cx="4824536" cy="30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75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326" y="188641"/>
            <a:ext cx="7125113" cy="1800199"/>
          </a:xfrm>
        </p:spPr>
        <p:txBody>
          <a:bodyPr/>
          <a:lstStyle/>
          <a:p>
            <a:pPr algn="ctr"/>
            <a:r>
              <a:rPr lang="ru-RU" b="1" i="1" dirty="0">
                <a:latin typeface="Calibri"/>
              </a:rPr>
              <a:t>Итоговое мероприятие</a:t>
            </a:r>
            <a:br>
              <a:rPr lang="ru-RU" b="1" i="1" dirty="0">
                <a:latin typeface="Calibri"/>
              </a:rPr>
            </a:br>
            <a:r>
              <a:rPr lang="ru-RU" b="1" i="1" dirty="0">
                <a:latin typeface="Calibri"/>
              </a:rPr>
              <a:t>музыкальный досуг</a:t>
            </a:r>
            <a:br>
              <a:rPr lang="ru-RU" b="1" i="1" dirty="0">
                <a:latin typeface="Calibri"/>
              </a:rPr>
            </a:br>
            <a:r>
              <a:rPr lang="ru-RU" b="1" i="1" dirty="0">
                <a:latin typeface="Calibri"/>
              </a:rPr>
              <a:t>«Зимушка-зима»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506">
            <a:off x="2171682" y="2562374"/>
            <a:ext cx="4474607" cy="3670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7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678"/>
            <a:ext cx="7125113" cy="1080121"/>
          </a:xfrm>
        </p:spPr>
        <p:txBody>
          <a:bodyPr/>
          <a:lstStyle/>
          <a:p>
            <a:r>
              <a:rPr lang="ru-RU" b="1" i="1" dirty="0" smtClean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93105"/>
            <a:ext cx="8784976" cy="54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Расширить представления детей о характерных особенностях зимней поры (состояние погоды, характерные осадки, особенности жизни диких животных, птиц в зимний период, зимние развлечения)</a:t>
            </a:r>
          </a:p>
          <a:p>
            <a:r>
              <a:rPr lang="ru-RU" sz="2400" dirty="0" smtClean="0"/>
              <a:t>Развивать умения отражать в своих работах признаки зимы, используя разные материалы.</a:t>
            </a:r>
          </a:p>
          <a:p>
            <a:r>
              <a:rPr lang="ru-RU" sz="2400" dirty="0" smtClean="0"/>
              <a:t>Способствовать развитию общих речевых навыков, интонациональной выразительности, мелкой моторики пальцев, расширение словаря.</a:t>
            </a:r>
          </a:p>
          <a:p>
            <a:r>
              <a:rPr lang="ru-RU" sz="2400" dirty="0" smtClean="0"/>
              <a:t>Воспитывать любовь и бережное отношение к природе. </a:t>
            </a: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93346"/>
              </p:ext>
            </p:extLst>
          </p:nvPr>
        </p:nvGraphicFramePr>
        <p:xfrm>
          <a:off x="-55417" y="0"/>
          <a:ext cx="9199417" cy="6908489"/>
        </p:xfrm>
        <a:graphic>
          <a:graphicData uri="http://schemas.openxmlformats.org/drawingml/2006/table">
            <a:tbl>
              <a:tblPr/>
              <a:tblGrid>
                <a:gridCol w="955009"/>
                <a:gridCol w="1008112"/>
                <a:gridCol w="909071"/>
                <a:gridCol w="747113"/>
                <a:gridCol w="792088"/>
                <a:gridCol w="648072"/>
                <a:gridCol w="864096"/>
                <a:gridCol w="936104"/>
                <a:gridCol w="782779"/>
                <a:gridCol w="756979"/>
                <a:gridCol w="799994"/>
              </a:tblGrid>
              <a:tr h="375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Направления развития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Познавательно- речевое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Социально-личностное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Художественно-эстетическое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Физическое развитие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2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Образователь-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области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Коммуникация</a:t>
                      </a:r>
                      <a:endParaRPr kumimoji="0" lang="ru-RU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Познание</a:t>
                      </a:r>
                      <a:endParaRPr kumimoji="0" lang="ru-RU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Чтение худ.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лит-ры</a:t>
                      </a:r>
                      <a:endParaRPr kumimoji="0" lang="ru-RU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Социализа-ция</a:t>
                      </a:r>
                      <a:endParaRPr kumimoji="0" lang="ru-RU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Труд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Безопас-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ность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Художественное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творчество</a:t>
                      </a:r>
                      <a:endParaRPr kumimoji="0" lang="ru-RU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Музыка</a:t>
                      </a:r>
                      <a:endParaRPr kumimoji="0" lang="ru-RU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Физкуль-тура</a:t>
                      </a:r>
                      <a:endParaRPr kumimoji="0" lang="ru-RU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Здоровье</a:t>
                      </a:r>
                      <a:endParaRPr kumimoji="0" lang="ru-RU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3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Виды  деятельности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Беседа: «Зима», «Почему растения не растут зимой»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Пальчиковые игры: «Снего-вик»,  «погреемся»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,«снежок», Д/и «Доскажи словечко» , «Какой? Какая? Какие?», »Назови ласково»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Дыхательная гимнастика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«снежинки»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«Прокати снежок»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Отгадывание «зимних» загадок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Рассматривание иллюстраций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 картин 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теме «Зима»,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Рассказ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воспитателя: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«Зимняя пора» 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«Зимовье зверей», «Зимние забавы», Д/и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«Когда это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бывает»,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«Времена года», «Зима», «Кто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Где живет?»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«Чей детёныш?»,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«Четвертый лишний»,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С. Есенин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«Поет зима, аукает», Сидорова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«Зима»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Некрасов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«Не ветер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бушует  над бором»,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Александ-рова «Мо-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розные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Деньки»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Р/н/с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«Волк и лиса»,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«Зимовье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зверей»,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«Лиса и Заяц»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«Морозко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С/р «Прогулка в зимний лес», «Дети на прогулке»,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«На катке»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«Новый год в детском саду»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т/и «Веселые превращения»,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«Заюшкина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Избушка»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и/и «Зимние забавы»,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«Снежинки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 деревья»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«Кто это?»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«Зверята»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Наблю-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дение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за работой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Дворника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Беседа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«Как человек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может помочь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птицам зимой»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«Зачем дворники сгребают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снег к деревьям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Д/и «Оденем куклу на прогулку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«Что лишнее»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Чтение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«Покормите птиц зимой»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А. Яшин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Беседа «Правила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безопасности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 зимние время года»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«Хитрый лед»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«Правила поведения на прогулке»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Чтение: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Шорыгина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«Саша и санки»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Д/и  «Как избежать неприятностей» «Можно – нельзя»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«Опасные игры»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Загадки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опасной зиме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Рассматривание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репродукции картины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И. Шишкина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«Зима».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Д/и  «Какого цвета зима»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«Собери картинку»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«Морозные узоры»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«Что перепутал художник»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Д/у «Снежные комочки»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«Летят снежинки белые»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«Зимние радости»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«Волшебные ладошки»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Слушанье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«Вальс  снежных хлопьев»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из балета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Щелкунчик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«Три белых коня»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(Дербенёв)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М/П/И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«Саночки»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«Заморожу»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«снежинки»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«Снежки»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«Кто скорей возьмёт снежок»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Л/У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«Мороз»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«Снег»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 горки»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Беседа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«Зимние виды спорта»,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«Навстречу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Олимпиаде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П/И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«Мороз и солнце»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«Снег и ветер»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«Ледяные фигуры»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«Зимние забавы»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«Веселый снеговик»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Снегопад»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Пал/г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«На дворе»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«Снежок»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«На лыжах»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Беседа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«Как я буду заботится о своем здоровье зимой»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«Как одеваться зимой, чтобы не заболеть»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С/р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«Мы –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спортсмены»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«Лесная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Поликлиника»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Д/и «Что лишние»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«Спорт и здоровье»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Загадки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з/об/ж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условий для самостоятель-ной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Р/и «Что с начало, что потом» «Найди и назови»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«Зимние забавы»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«Зимние загадки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»  «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Кто, кого боится»,  Д/и «Чего не стало» «Угадай по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описанию»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Р/и  «Найди пару» «Времена года»  «Зимние прятки»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«Животные и их детеныши»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И/к «Зимние  терема»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«Снежные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дорожки»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Рассматривание иллюстраций к сказкам (Морозко,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Заяц и лиса)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Игра инсценировка 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«Рукавичка»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Р/и «Азбука настроения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«Я – хороший»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С/р «Угостим снеговиков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мороженым»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«Зоопарк»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«Дети на горке»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Составление панно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«Вот какой он зимний лес»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С/р «Салон красоты-Зимняя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фантазия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Р/и «Опасно -безопасно»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Рассматривание 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иллюстраций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«Опасные ситуации»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С/р «Служба спасения»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«Я – пешеход»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«Поезд»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Д/и «Одень кукол на прогулку»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«Найди по тени»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«Цвета и краски»  «Раскрась правильно»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Раскрашивание «зимних» раскрасок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  желанию детей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Х/и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«Снежинки подружки»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«Бусинки»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м/п/и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«Повтори за мной»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«Зимняя шутка»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С/р « Праздник Н/г в д/с»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П/и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«Мы мороза не боимся»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«Волк во рву» и/у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«Прокати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снежный ком» «Снежки»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р/и «Виды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спорта»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С/р «Зоолечебница»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«Больница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Доктора Айболита»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И/у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«Измерим зайчатам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температуру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Р/и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«Азбука здоровья»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1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Взаимодейст-вие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семьей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Рекомендации для родителей: «Наблюдение в природе» (зимний период), «Игры снежного возраста», «Зима» (лексическая тема). Совместная работа с родителями – рисование рисунков , изготовление аппликаций на темы: « Зимовье зверей», «Что нам нравится зимой». Участие родителей вместе с детьми  в курсе поделок  «Зимняя фантазия».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93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ru-RU" b="1" i="1" dirty="0" smtClean="0"/>
              <a:t>Наша прогулка</a:t>
            </a:r>
            <a:endParaRPr lang="ru-RU" b="1" i="1" dirty="0"/>
          </a:p>
        </p:txBody>
      </p:sp>
      <p:pic>
        <p:nvPicPr>
          <p:cNvPr id="7171" name="Picture 3" descr="C:\Users\Сергей\Pictures\С проигрывателя Nokia 800\Альбом камеры\WP_000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0882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Сергей\Pictures\С проигрывателя Nokia 800\Альбом камеры\WP_000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12127"/>
            <a:ext cx="2088232" cy="21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Сергей\Pictures\С проигрывателя Nokia 800\Альбом камеры\WP_000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86396"/>
            <a:ext cx="2016224" cy="203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Сергей\Pictures\С проигрывателя Nokia 800\Альбом камеры\WP_000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4081148"/>
            <a:ext cx="2808311" cy="19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05750" cy="993775"/>
          </a:xfrm>
        </p:spPr>
        <p:txBody>
          <a:bodyPr/>
          <a:lstStyle/>
          <a:p>
            <a:pPr algn="ctr"/>
            <a:r>
              <a:rPr lang="ru-RU" b="1" i="1" dirty="0" smtClean="0"/>
              <a:t>МЫ ВОЛШЕБНИКИ</a:t>
            </a:r>
            <a:endParaRPr lang="ru-RU" b="1" i="1" dirty="0"/>
          </a:p>
        </p:txBody>
      </p:sp>
      <p:pic>
        <p:nvPicPr>
          <p:cNvPr id="8195" name="Picture 3" descr="C:\Users\Сергей\Pictures\С проигрывателя Nokia 800\Альбом камеры\WP_000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01700" y="1378775"/>
            <a:ext cx="2012211" cy="25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Сергей\Pictures\С проигрывателя Nokia 800\Альбом камеры\WP_000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2813"/>
            <a:ext cx="2394698" cy="201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Сергей\Pictures\С проигрывателя Nokia 800\Альбом камеры\WP_000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29" y="4484051"/>
            <a:ext cx="1816076" cy="17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Сергей\Pictures\С проигрывателя Nokia 800\Альбом камеры\WP_0001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91" y="4484051"/>
            <a:ext cx="1889777" cy="17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Сергей\Pictures\С проигрывателя Nokia 800\Альбом камеры\WP_0001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484051"/>
            <a:ext cx="1800200" cy="17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Наши работы</a:t>
            </a:r>
            <a:endParaRPr lang="ru-RU" sz="4800" b="1" i="1" dirty="0"/>
          </a:p>
        </p:txBody>
      </p:sp>
      <p:pic>
        <p:nvPicPr>
          <p:cNvPr id="6148" name="Picture 4" descr="C:\Users\Сергей\Pictures\С проигрывателя Nokia 800\Альбом камеры\WP_000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95106"/>
            <a:ext cx="2160239" cy="16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ергей\Pictures\С проигрывателя Nokia 800\Альбом камеры\WP_00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49" y="1628800"/>
            <a:ext cx="19286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Сергей\Pictures\С проигрывателя Nokia 800\Альбом камеры\WP_000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97" y="1844824"/>
            <a:ext cx="2016223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Сергей\Pictures\С проигрывателя Nokia 800\Альбом камеры\WP_0000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4232"/>
            <a:ext cx="2097748" cy="15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Сергей\Pictures\С проигрывателя Nokia 800\Альбом камеры\WP_000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60" y="4404232"/>
            <a:ext cx="2023360" cy="15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Сергей\Pictures\С проигрывателя Nokia 800\Альбом камеры\WP_0000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64" y="4077071"/>
            <a:ext cx="1959808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Сергей\Pictures\С проигрывателя Nokia 800\Альбом камеры\WP_000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76986" y="1700808"/>
            <a:ext cx="1332146" cy="17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ергей\Pictures\С проигрывателя Nokia 800\Альбом камеры\WP_00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7247" y="2364182"/>
            <a:ext cx="1357579" cy="22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ергей\Pictures\С проигрывателя Nokia 800\Альбом камеры\WP_0001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53150" y="4675514"/>
            <a:ext cx="1779816" cy="16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268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/>
              <a:t>Мы рисуем дома</a:t>
            </a:r>
            <a:br>
              <a:rPr lang="ru-RU" sz="4800" b="1" i="1" dirty="0" smtClean="0"/>
            </a:br>
            <a:r>
              <a:rPr lang="ru-RU" sz="4800" b="1" i="1" dirty="0" smtClean="0"/>
              <a:t>«Зимовье зверей»</a:t>
            </a:r>
            <a:endParaRPr lang="ru-RU" sz="4800" b="1" i="1" dirty="0"/>
          </a:p>
        </p:txBody>
      </p:sp>
      <p:pic>
        <p:nvPicPr>
          <p:cNvPr id="2051" name="Picture 3" descr="C:\Users\Сергей\Pictures\С проигрывателя Nokia 800\Альбом камеры\WP_000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5419" y="2431516"/>
            <a:ext cx="1357579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96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/>
              <a:t>Наше словотворчество</a:t>
            </a:r>
            <a:endParaRPr lang="ru-RU" sz="48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13300" y="1341438"/>
            <a:ext cx="4330700" cy="478472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Вот зайчик скачет по дорожке. Он веселый. Шубка у него белая зимой. Он скачет по белому снегу, следы у него маленькие, а уши длинные. Он живет в лесу. Он питается морковкой и корой деревьев.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</a:t>
            </a:r>
            <a:r>
              <a:rPr lang="ru-RU" sz="2400" dirty="0" smtClean="0"/>
              <a:t>Кира Акуловская</a:t>
            </a:r>
            <a:endParaRPr lang="ru-RU" sz="2400" dirty="0"/>
          </a:p>
        </p:txBody>
      </p:sp>
      <p:pic>
        <p:nvPicPr>
          <p:cNvPr id="4100" name="Picture 4" descr="C:\Users\Сергей\Pictures\С проигрывателя Nokia 800\Альбом камеры\WP_000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132856"/>
            <a:ext cx="19924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2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Книжка-самоделка «Вот она какая, зимушка-зима»</a:t>
            </a:r>
            <a:endParaRPr lang="ru-RU" sz="3600" b="1" i="1" dirty="0"/>
          </a:p>
        </p:txBody>
      </p:sp>
      <p:pic>
        <p:nvPicPr>
          <p:cNvPr id="2050" name="Picture 2" descr="C:\Users\Сергей\Pictures\С проигрывателя Nokia 800\Альбом камеры\WP_0001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9994" y="1460408"/>
            <a:ext cx="1728192" cy="20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Pictures\С проигрывателя Nokia 800\Альбом камеры\WP_000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10744" y="1825963"/>
            <a:ext cx="17624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\Pictures\С проигрывателя Nokia 800\Альбом камеры\WP_000162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310896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ергей\Pictures\С проигрывателя Nokia 800\Альбом камеры\WP_0001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18977" y="1375577"/>
            <a:ext cx="1872208" cy="20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ергей\Pictures\С проигрывателя Nokia 800\Альбом камеры\WP_0001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7645" y="3897051"/>
            <a:ext cx="1872207" cy="2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Сергей\Pictures\С проигрывателя Nokia 800\Альбом камеры\WP_0001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3068" y="4186591"/>
            <a:ext cx="1727566" cy="20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Сергей\Pictures\С проигрывателя Nokia 800\Альбом камеры\WP_00016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77379" y="3590159"/>
            <a:ext cx="1765914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994</Words>
  <Application>Microsoft Office PowerPoint</Application>
  <PresentationFormat>Экран (4:3)</PresentationFormat>
  <Paragraphs>234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                                                      Санкт-Петербурга</vt:lpstr>
      <vt:lpstr>Задачи</vt:lpstr>
      <vt:lpstr>Презентация PowerPoint</vt:lpstr>
      <vt:lpstr>Наша прогулка</vt:lpstr>
      <vt:lpstr>МЫ ВОЛШЕБНИКИ</vt:lpstr>
      <vt:lpstr>Наши работы</vt:lpstr>
      <vt:lpstr>Мы рисуем дома «Зимовье зверей»</vt:lpstr>
      <vt:lpstr>Наше словотворчество</vt:lpstr>
      <vt:lpstr>Книжка-самоделка «Вот она какая, зимушка-зима»</vt:lpstr>
      <vt:lpstr>НАША ВЫСТАВКА «ЗИМНЯЯ ФАНТАЗИЯ»</vt:lpstr>
      <vt:lpstr>Итоговое мероприятие музыкальный досуг «Зимушка-зима»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                                                      Санкт-Петербурга</dc:title>
  <dc:creator>Сергей</dc:creator>
  <cp:lastModifiedBy>Сергей</cp:lastModifiedBy>
  <cp:revision>40</cp:revision>
  <dcterms:created xsi:type="dcterms:W3CDTF">2014-03-16T14:04:46Z</dcterms:created>
  <dcterms:modified xsi:type="dcterms:W3CDTF">2014-03-20T12:23:09Z</dcterms:modified>
</cp:coreProperties>
</file>