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6252A-0249-451A-8647-E27EFA62A5AB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46119E-97CD-4A79-98E1-1FFE7B8B82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latin typeface="Constantia" pitchFamily="18" charset="0"/>
              </a:rPr>
              <a:t>Викторина </a:t>
            </a:r>
            <a:br>
              <a:rPr lang="ru-RU" sz="6600" dirty="0" smtClean="0">
                <a:latin typeface="Constantia" pitchFamily="18" charset="0"/>
              </a:rPr>
            </a:br>
            <a:r>
              <a:rPr lang="ru-RU" sz="6600" dirty="0" smtClean="0">
                <a:latin typeface="Constantia" pitchFamily="18" charset="0"/>
              </a:rPr>
              <a:t>«</a:t>
            </a:r>
            <a:r>
              <a:rPr lang="ru-RU" sz="6600" dirty="0" smtClean="0"/>
              <a:t>Балет»</a:t>
            </a:r>
            <a:br>
              <a:rPr lang="ru-RU" sz="6600" dirty="0" smtClean="0"/>
            </a:br>
            <a:endParaRPr lang="ru-RU" sz="66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Музыкальный руководитель МКДОУ № 11 </a:t>
            </a:r>
          </a:p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Бурова Виктория Владимировна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12768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4000" dirty="0" smtClean="0">
                <a:latin typeface="Constantia" pitchFamily="18" charset="0"/>
              </a:rPr>
              <a:t>Что </a:t>
            </a:r>
            <a:r>
              <a:rPr lang="ru-RU" sz="4000" dirty="0">
                <a:latin typeface="Constantia" pitchFamily="18" charset="0"/>
              </a:rPr>
              <a:t>такое </a:t>
            </a:r>
            <a:r>
              <a:rPr lang="ru-RU" sz="4000" dirty="0" smtClean="0">
                <a:latin typeface="Constantia" pitchFamily="18" charset="0"/>
              </a:rPr>
              <a:t>балет: </a:t>
            </a: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178696" cy="5217443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>
                <a:latin typeface="Constantia" pitchFamily="18" charset="0"/>
              </a:rPr>
              <a:t>Это </a:t>
            </a:r>
          </a:p>
          <a:p>
            <a:r>
              <a:rPr lang="ru-RU" sz="3200" dirty="0" smtClean="0">
                <a:latin typeface="Constantia" pitchFamily="18" charset="0"/>
              </a:rPr>
              <a:t>песня, </a:t>
            </a: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марш, </a:t>
            </a:r>
          </a:p>
          <a:p>
            <a:endParaRPr lang="ru-RU" sz="3200" dirty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театральный спектакль?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5856" y="2276872"/>
            <a:ext cx="46805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Constantia" pitchFamily="18" charset="0"/>
              </a:rPr>
              <a:t/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dirty="0">
                <a:latin typeface="Constantia" pitchFamily="18" charset="0"/>
              </a:rPr>
              <a:t/>
            </a:r>
            <a:br>
              <a:rPr lang="ru-RU" sz="3600" dirty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/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dirty="0">
                <a:latin typeface="Constantia" pitchFamily="18" charset="0"/>
              </a:rPr>
              <a:t/>
            </a:r>
            <a:br>
              <a:rPr lang="ru-RU" sz="3600" dirty="0">
                <a:latin typeface="Constantia" pitchFamily="18" charset="0"/>
              </a:rPr>
            </a:br>
            <a:r>
              <a:rPr lang="ru-RU" sz="3600" dirty="0" smtClean="0">
                <a:latin typeface="Constantia" pitchFamily="18" charset="0"/>
              </a:rPr>
              <a:t>Где </a:t>
            </a:r>
            <a:r>
              <a:rPr lang="ru-RU" sz="3600" dirty="0">
                <a:latin typeface="Constantia" pitchFamily="18" charset="0"/>
              </a:rPr>
              <a:t>можно посмотреть балет: </a:t>
            </a:r>
            <a:br>
              <a:rPr lang="ru-RU" sz="3600" dirty="0">
                <a:latin typeface="Constantia" pitchFamily="18" charset="0"/>
              </a:rPr>
            </a:br>
            <a:endParaRPr lang="ru-RU" sz="3600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Constantia" pitchFamily="18" charset="0"/>
              </a:rPr>
              <a:t>в магазине, </a:t>
            </a:r>
          </a:p>
          <a:p>
            <a:endParaRPr lang="ru-RU" sz="3600" dirty="0">
              <a:latin typeface="Constantia" pitchFamily="18" charset="0"/>
            </a:endParaRPr>
          </a:p>
          <a:p>
            <a:r>
              <a:rPr lang="ru-RU" sz="3600" dirty="0" smtClean="0">
                <a:latin typeface="Constantia" pitchFamily="18" charset="0"/>
              </a:rPr>
              <a:t>в парке,</a:t>
            </a:r>
          </a:p>
          <a:p>
            <a:endParaRPr lang="ru-RU" sz="3600" dirty="0">
              <a:latin typeface="Constantia" pitchFamily="18" charset="0"/>
            </a:endParaRPr>
          </a:p>
          <a:p>
            <a:r>
              <a:rPr lang="ru-RU" sz="3600" dirty="0" smtClean="0">
                <a:latin typeface="Constantia" pitchFamily="18" charset="0"/>
              </a:rPr>
              <a:t> в театре?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49675" y="2414587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>
                <a:latin typeface="Constantia" pitchFamily="18" charset="0"/>
              </a:rPr>
              <a:t/>
            </a:r>
            <a:br>
              <a:rPr lang="ru-RU" sz="2400" dirty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700" dirty="0" smtClean="0">
                <a:latin typeface="Constantia" pitchFamily="18" charset="0"/>
              </a:rPr>
              <a:t>Как называют </a:t>
            </a:r>
            <a:r>
              <a:rPr lang="ru-RU" sz="2700" dirty="0">
                <a:latin typeface="Constantia" pitchFamily="18" charset="0"/>
              </a:rPr>
              <a:t>артистку </a:t>
            </a:r>
            <a:r>
              <a:rPr lang="ru-RU" sz="2700" dirty="0" smtClean="0">
                <a:latin typeface="Constantia" pitchFamily="18" charset="0"/>
              </a:rPr>
              <a:t>балета:</a:t>
            </a:r>
            <a:r>
              <a:rPr lang="ru-RU" sz="2700" dirty="0">
                <a:latin typeface="Constantia" pitchFamily="18" charset="0"/>
              </a:rPr>
              <a:t/>
            </a:r>
            <a:br>
              <a:rPr lang="ru-RU" sz="2700" dirty="0">
                <a:latin typeface="Constantia" pitchFamily="18" charset="0"/>
              </a:rPr>
            </a:br>
            <a:r>
              <a:rPr lang="ru-RU" sz="2700" dirty="0">
                <a:latin typeface="Constantia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nstantia" pitchFamily="18" charset="0"/>
              </a:rPr>
              <a:t> </a:t>
            </a:r>
          </a:p>
          <a:p>
            <a:r>
              <a:rPr lang="ru-RU" sz="3600" dirty="0" smtClean="0">
                <a:latin typeface="Constantia" pitchFamily="18" charset="0"/>
              </a:rPr>
              <a:t>актриса, </a:t>
            </a:r>
          </a:p>
          <a:p>
            <a:endParaRPr lang="ru-RU" sz="3600" dirty="0">
              <a:latin typeface="Constantia" pitchFamily="18" charset="0"/>
            </a:endParaRPr>
          </a:p>
          <a:p>
            <a:r>
              <a:rPr lang="ru-RU" sz="3600" dirty="0" smtClean="0">
                <a:latin typeface="Constantia" pitchFamily="18" charset="0"/>
              </a:rPr>
              <a:t>режиссёр, </a:t>
            </a:r>
          </a:p>
          <a:p>
            <a:endParaRPr lang="ru-RU" sz="3600" dirty="0">
              <a:latin typeface="Constantia" pitchFamily="18" charset="0"/>
            </a:endParaRPr>
          </a:p>
          <a:p>
            <a:r>
              <a:rPr lang="ru-RU" sz="3600" dirty="0" smtClean="0">
                <a:latin typeface="Constantia" pitchFamily="18" charset="0"/>
              </a:rPr>
              <a:t>балерина?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3978324" cy="344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Как  </a:t>
            </a:r>
            <a:r>
              <a:rPr lang="ru-RU" sz="2400" dirty="0">
                <a:latin typeface="Constantia" pitchFamily="18" charset="0"/>
              </a:rPr>
              <a:t>артисты балета передают содержание </a:t>
            </a:r>
            <a:r>
              <a:rPr lang="ru-RU" sz="2400" dirty="0" smtClean="0">
                <a:latin typeface="Constantia" pitchFamily="18" charset="0"/>
              </a:rPr>
              <a:t>сказки: </a:t>
            </a:r>
            <a:r>
              <a:rPr lang="ru-RU" sz="2400" dirty="0">
                <a:latin typeface="Constantia" pitchFamily="18" charset="0"/>
              </a:rPr>
              <a:t/>
            </a:r>
            <a:br>
              <a:rPr lang="ru-RU" sz="2400" dirty="0">
                <a:latin typeface="Constantia" pitchFamily="18" charset="0"/>
              </a:rPr>
            </a:br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3200" dirty="0">
                <a:latin typeface="Constantia" pitchFamily="18" charset="0"/>
              </a:rPr>
              <a:t>п</a:t>
            </a:r>
            <a:r>
              <a:rPr lang="ru-RU" sz="3200" dirty="0" smtClean="0">
                <a:latin typeface="Constantia" pitchFamily="18" charset="0"/>
              </a:rPr>
              <a:t>оют,</a:t>
            </a:r>
          </a:p>
          <a:p>
            <a:r>
              <a:rPr lang="ru-RU" sz="3200" dirty="0" smtClean="0">
                <a:latin typeface="Constantia" pitchFamily="18" charset="0"/>
              </a:rPr>
              <a:t> </a:t>
            </a:r>
          </a:p>
          <a:p>
            <a:r>
              <a:rPr lang="ru-RU" sz="3200" dirty="0" smtClean="0">
                <a:latin typeface="Constantia" pitchFamily="18" charset="0"/>
              </a:rPr>
              <a:t>читают стихи, </a:t>
            </a:r>
          </a:p>
          <a:p>
            <a:endParaRPr lang="ru-RU" sz="3200" dirty="0">
              <a:latin typeface="Constantia" pitchFamily="18" charset="0"/>
            </a:endParaRPr>
          </a:p>
          <a:p>
            <a:r>
              <a:rPr lang="ru-RU" sz="3200" dirty="0" smtClean="0">
                <a:latin typeface="Constantia" pitchFamily="18" charset="0"/>
              </a:rPr>
              <a:t>танцуют?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87800" y="2676525"/>
            <a:ext cx="4286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49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Викторина  «Балет» </vt:lpstr>
      <vt:lpstr>     Что такое балет:  </vt:lpstr>
      <vt:lpstr>    Где можно посмотреть балет:  </vt:lpstr>
      <vt:lpstr>   Как называют артистку балета:   </vt:lpstr>
      <vt:lpstr>Как  артисты балета передают содержание сказки: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user</dc:creator>
  <cp:lastModifiedBy>user</cp:lastModifiedBy>
  <cp:revision>5</cp:revision>
  <dcterms:created xsi:type="dcterms:W3CDTF">2013-10-15T10:47:09Z</dcterms:created>
  <dcterms:modified xsi:type="dcterms:W3CDTF">2014-03-20T13:41:37Z</dcterms:modified>
</cp:coreProperties>
</file>