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A8BF-CF8C-4C15-85FD-F4DF517D8344}" type="datetimeFigureOut">
              <a:rPr lang="ru-RU" smtClean="0"/>
              <a:pPr/>
              <a:t>16.01.2012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23E00-E1C8-40F6-8E91-AB3DF959D0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59.radikal.ru/i166/0908/11/a5dc1e6f3fa3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5dc1e6f3fa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34671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51312" y="404664"/>
            <a:ext cx="61926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Повторяем то, что знаем.</a:t>
            </a:r>
          </a:p>
          <a:p>
            <a:pPr>
              <a:buFont typeface="Wingdings" pitchFamily="2" charset="2"/>
              <a:buChar char="v"/>
            </a:pPr>
            <a:endParaRPr lang="ru-RU" sz="3600" b="1" dirty="0" smtClean="0"/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Узнаём новое.</a:t>
            </a:r>
          </a:p>
          <a:p>
            <a:pPr>
              <a:buFont typeface="Wingdings" pitchFamily="2" charset="2"/>
              <a:buChar char="v"/>
            </a:pPr>
            <a:endParaRPr lang="ru-RU" sz="3600" b="1" dirty="0" smtClean="0"/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Учимся писать.</a:t>
            </a:r>
          </a:p>
          <a:p>
            <a:pPr>
              <a:buFont typeface="Wingdings" pitchFamily="2" charset="2"/>
              <a:buChar char="v"/>
            </a:pPr>
            <a:endParaRPr lang="ru-RU" sz="3600" b="1" dirty="0" smtClean="0"/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Работаем дружно.</a:t>
            </a:r>
          </a:p>
          <a:p>
            <a:pPr>
              <a:buFont typeface="Wingdings" pitchFamily="2" charset="2"/>
              <a:buChar char="v"/>
            </a:pPr>
            <a:endParaRPr lang="ru-RU" sz="3600" b="1" dirty="0" smtClean="0"/>
          </a:p>
          <a:p>
            <a:pPr>
              <a:buFont typeface="Wingdings" pitchFamily="2" charset="2"/>
              <a:buChar char="v"/>
            </a:pPr>
            <a:r>
              <a:rPr lang="ru-RU" sz="3600" b="1" dirty="0" smtClean="0"/>
              <a:t>Узнаём мнение товарища.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620688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62068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0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620688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7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87824" y="62068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620688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70080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7 , 6 , 4 , 3 , 2 , 0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95536" y="3212976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43608" y="3645024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43608" y="2996952"/>
            <a:ext cx="5760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20480642">
            <a:off x="1912699" y="3722027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907704" y="2924944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55776" y="2924944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75856" y="2924944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627784" y="3717032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347864" y="3717032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436096" y="2492896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3+6=9</a:t>
            </a:r>
          </a:p>
          <a:p>
            <a:r>
              <a:rPr lang="ru-RU" sz="3600" dirty="0" smtClean="0"/>
              <a:t>…+3=9</a:t>
            </a:r>
          </a:p>
          <a:p>
            <a:r>
              <a:rPr lang="ru-RU" sz="3600" dirty="0" smtClean="0"/>
              <a:t>…-…-=…</a:t>
            </a:r>
          </a:p>
          <a:p>
            <a:r>
              <a:rPr lang="ru-RU" sz="3600" dirty="0" smtClean="0"/>
              <a:t>…-…=…</a:t>
            </a:r>
            <a:endParaRPr lang="ru-RU" sz="36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11560" y="5661248"/>
            <a:ext cx="360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79712" y="5517232"/>
            <a:ext cx="0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971600" y="580526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771800" y="587727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25" name="Левая круглая скобка 24"/>
          <p:cNvSpPr/>
          <p:nvPr/>
        </p:nvSpPr>
        <p:spPr>
          <a:xfrm rot="5400000">
            <a:off x="2262318" y="3650450"/>
            <a:ext cx="298884" cy="36004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ло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рбуз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dirty="0" smtClean="0"/>
              <a:t>ождь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92494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прель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64502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</a:t>
            </a:r>
            <a:r>
              <a:rPr lang="ru-RU" sz="3600" dirty="0" smtClean="0"/>
              <a:t>ерепаха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4365104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ист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177281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       Задача.</a:t>
            </a:r>
            <a:endParaRPr lang="ru-RU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260648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Задача.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628800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</a:t>
            </a:r>
            <a:r>
              <a:rPr lang="ru-RU" sz="3600" dirty="0" smtClean="0"/>
              <a:t>- знал уже;</a:t>
            </a:r>
          </a:p>
          <a:p>
            <a:r>
              <a:rPr lang="ru-RU" sz="3600" dirty="0" smtClean="0"/>
              <a:t>+- абсолютно новое;</a:t>
            </a:r>
          </a:p>
          <a:p>
            <a:r>
              <a:rPr lang="ru-RU" sz="3600" dirty="0" smtClean="0"/>
              <a:t>__ -это противоречит тому, что я знал;</a:t>
            </a:r>
          </a:p>
          <a:p>
            <a:r>
              <a:rPr lang="ru-RU" sz="3600" dirty="0" smtClean="0"/>
              <a:t>?- я хочу знать об этом больше.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1944216" cy="13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32656"/>
            <a:ext cx="18002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656"/>
            <a:ext cx="1800200" cy="13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44824"/>
            <a:ext cx="1937152" cy="136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916832"/>
            <a:ext cx="1937152" cy="136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16832"/>
            <a:ext cx="1937152" cy="136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916832"/>
            <a:ext cx="1937152" cy="136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1937152" cy="1368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755576" y="1124744"/>
            <a:ext cx="403244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195736" y="908720"/>
            <a:ext cx="0" cy="43204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Левая круглая скобка 6"/>
          <p:cNvSpPr/>
          <p:nvPr/>
        </p:nvSpPr>
        <p:spPr>
          <a:xfrm rot="5400000">
            <a:off x="2532348" y="-1084076"/>
            <a:ext cx="550912" cy="3960440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259632" y="119675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54868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П.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54868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М.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1196752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6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34888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условие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285293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вопрос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3356992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схема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3933056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выражение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764704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3+6=9</a:t>
            </a:r>
            <a:endParaRPr lang="ru-RU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444208" y="76470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(л.)</a:t>
            </a:r>
            <a:endParaRPr lang="ru-RU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220072" y="134076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Ответ. 9 лодок.</a:t>
            </a:r>
            <a:endParaRPr lang="ru-RU" sz="32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187624" y="4509120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ответ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928688" y="1714500"/>
            <a:ext cx="7286625" cy="1165225"/>
            <a:chOff x="1335" y="1705"/>
            <a:chExt cx="2540" cy="461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335" y="1705"/>
              <a:ext cx="2540" cy="461"/>
              <a:chOff x="1383" y="1455"/>
              <a:chExt cx="2540" cy="461"/>
            </a:xfrm>
          </p:grpSpPr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1383" y="1717"/>
                <a:ext cx="2540" cy="199"/>
                <a:chOff x="1383" y="1717"/>
                <a:chExt cx="2540" cy="199"/>
              </a:xfrm>
            </p:grpSpPr>
            <p:sp>
              <p:nvSpPr>
                <p:cNvPr id="8" name="Line 5"/>
                <p:cNvSpPr>
                  <a:spLocks noChangeShapeType="1"/>
                </p:cNvSpPr>
                <p:nvPr/>
              </p:nvSpPr>
              <p:spPr bwMode="auto">
                <a:xfrm>
                  <a:off x="1383" y="1797"/>
                  <a:ext cx="2540" cy="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" name="Line 6"/>
                <p:cNvSpPr>
                  <a:spLocks noChangeShapeType="1"/>
                </p:cNvSpPr>
                <p:nvPr/>
              </p:nvSpPr>
              <p:spPr bwMode="auto">
                <a:xfrm>
                  <a:off x="1383" y="1717"/>
                  <a:ext cx="0" cy="199"/>
                </a:xfrm>
                <a:prstGeom prst="line">
                  <a:avLst/>
                </a:prstGeom>
                <a:noFill/>
                <a:ln w="412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" name="Line 7"/>
                <p:cNvSpPr>
                  <a:spLocks noChangeShapeType="1"/>
                </p:cNvSpPr>
                <p:nvPr/>
              </p:nvSpPr>
              <p:spPr bwMode="auto">
                <a:xfrm>
                  <a:off x="2562" y="1717"/>
                  <a:ext cx="0" cy="199"/>
                </a:xfrm>
                <a:prstGeom prst="line">
                  <a:avLst/>
                </a:prstGeom>
                <a:noFill/>
                <a:ln w="412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" name="Line 8"/>
                <p:cNvSpPr>
                  <a:spLocks noChangeShapeType="1"/>
                </p:cNvSpPr>
                <p:nvPr/>
              </p:nvSpPr>
              <p:spPr bwMode="auto">
                <a:xfrm>
                  <a:off x="3923" y="1717"/>
                  <a:ext cx="0" cy="199"/>
                </a:xfrm>
                <a:prstGeom prst="line">
                  <a:avLst/>
                </a:prstGeom>
                <a:noFill/>
                <a:ln w="412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" name="AutoShape 10"/>
              <p:cNvSpPr>
                <a:spLocks/>
              </p:cNvSpPr>
              <p:nvPr/>
            </p:nvSpPr>
            <p:spPr bwMode="auto">
              <a:xfrm rot="-5400000">
                <a:off x="2493" y="356"/>
                <a:ext cx="331" cy="2529"/>
              </a:xfrm>
              <a:prstGeom prst="rightBracket">
                <a:avLst>
                  <a:gd name="adj" fmla="val 63069"/>
                </a:avLst>
              </a:prstGeom>
              <a:noFill/>
              <a:ln w="412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2400" b="1"/>
              </a:p>
            </p:txBody>
          </p:sp>
        </p:grpSp>
        <p:sp>
          <p:nvSpPr>
            <p:cNvPr id="4" name="Text Box 12"/>
            <p:cNvSpPr txBox="1">
              <a:spLocks noChangeArrowheads="1"/>
            </p:cNvSpPr>
            <p:nvPr/>
          </p:nvSpPr>
          <p:spPr bwMode="auto">
            <a:xfrm>
              <a:off x="1528" y="1790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завяли</a:t>
              </a:r>
            </a:p>
          </p:txBody>
        </p:sp>
        <p:sp>
          <p:nvSpPr>
            <p:cNvPr id="5" name="Text Box 13"/>
            <p:cNvSpPr txBox="1">
              <a:spLocks noChangeArrowheads="1"/>
            </p:cNvSpPr>
            <p:nvPr/>
          </p:nvSpPr>
          <p:spPr bwMode="auto">
            <a:xfrm>
              <a:off x="2826" y="1790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/>
                <a:t>осталось</a:t>
              </a:r>
            </a:p>
          </p:txBody>
        </p:sp>
      </p:grp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619672" y="2708920"/>
            <a:ext cx="1954124" cy="70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chemeClr val="accent2"/>
                </a:solidFill>
              </a:rPr>
              <a:t>3 </a:t>
            </a:r>
            <a:r>
              <a:rPr lang="ru-RU" sz="4000" b="1" dirty="0" err="1">
                <a:solidFill>
                  <a:schemeClr val="accent2"/>
                </a:solidFill>
              </a:rPr>
              <a:t>ц</a:t>
            </a:r>
            <a:r>
              <a:rPr lang="ru-RU" sz="40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429593" y="2785624"/>
            <a:ext cx="912498" cy="769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u="sng" dirty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214813" y="857250"/>
            <a:ext cx="10810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chemeClr val="accent2"/>
                </a:solidFill>
              </a:rPr>
              <a:t>9 </a:t>
            </a:r>
            <a:r>
              <a:rPr lang="ru-RU" sz="4000" b="1" dirty="0" err="1">
                <a:solidFill>
                  <a:schemeClr val="accent2"/>
                </a:solidFill>
              </a:rPr>
              <a:t>ц</a:t>
            </a:r>
            <a:r>
              <a:rPr lang="ru-RU" sz="4000" b="1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857250" y="3786188"/>
            <a:ext cx="7929563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defRPr/>
            </a:pPr>
            <a:r>
              <a:rPr lang="ru-RU" sz="4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9 - 3                    выражение</a:t>
            </a:r>
          </a:p>
          <a:p>
            <a:pPr marL="342900" indent="-342900">
              <a:spcBef>
                <a:spcPts val="600"/>
              </a:spcBef>
              <a:defRPr/>
            </a:pPr>
            <a:r>
              <a:rPr lang="ru-RU" sz="4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9 - 3 = 6 (</a:t>
            </a:r>
            <a:r>
              <a:rPr lang="ru-RU" sz="4800" b="1" i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</a:t>
            </a:r>
            <a:r>
              <a:rPr lang="ru-RU" sz="4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.)         решение</a:t>
            </a:r>
          </a:p>
          <a:p>
            <a:pPr marL="342900" indent="-342900">
              <a:spcBef>
                <a:spcPts val="600"/>
              </a:spcBef>
              <a:defRPr/>
            </a:pPr>
            <a:r>
              <a:rPr lang="ru-RU" sz="48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Ответ:  6 цветов.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2000250" y="214313"/>
            <a:ext cx="5143500" cy="1428750"/>
          </a:xfrm>
          <a:prstGeom prst="triangle">
            <a:avLst>
              <a:gd name="adj" fmla="val 49644"/>
            </a:avLst>
          </a:prstGeom>
          <a:solidFill>
            <a:srgbClr val="FFFF7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600" b="1" dirty="0">
                <a:solidFill>
                  <a:srgbClr val="C00000"/>
                </a:solidFill>
              </a:rPr>
              <a:t>Задача</a:t>
            </a:r>
          </a:p>
          <a:p>
            <a:endParaRPr lang="ru-RU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643188" y="1643063"/>
            <a:ext cx="3857625" cy="857250"/>
          </a:xfrm>
          <a:prstGeom prst="rect">
            <a:avLst/>
          </a:prstGeom>
          <a:solidFill>
            <a:srgbClr val="FFCC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Условие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643188" y="2500313"/>
            <a:ext cx="3857625" cy="863600"/>
          </a:xfrm>
          <a:prstGeom prst="rect">
            <a:avLst/>
          </a:prstGeom>
          <a:solidFill>
            <a:srgbClr val="B3FFB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Вопрос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643188" y="3286125"/>
            <a:ext cx="3857625" cy="860425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Схема</a:t>
            </a:r>
            <a:endParaRPr lang="ru-RU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43188" y="4071938"/>
            <a:ext cx="3857625" cy="863600"/>
          </a:xfrm>
          <a:prstGeom prst="rect">
            <a:avLst/>
          </a:prstGeom>
          <a:solidFill>
            <a:srgbClr val="FFFF7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Выражение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2643188" y="4929188"/>
            <a:ext cx="3857625" cy="777875"/>
          </a:xfrm>
          <a:prstGeom prst="rect">
            <a:avLst/>
          </a:prstGeom>
          <a:solidFill>
            <a:srgbClr val="E3ABF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Решение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000250" y="5643563"/>
            <a:ext cx="5214938" cy="788987"/>
          </a:xfrm>
          <a:prstGeom prst="rect">
            <a:avLst/>
          </a:prstGeom>
          <a:solidFill>
            <a:srgbClr val="C8905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 в е 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064"/>
            <a:ext cx="2752252" cy="273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124744"/>
            <a:ext cx="45815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139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2012-01-16T16:54:42Z</dcterms:created>
  <dcterms:modified xsi:type="dcterms:W3CDTF">2012-01-16T18:17:36Z</dcterms:modified>
</cp:coreProperties>
</file>